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6" r:id="rId4"/>
    <p:sldMasterId id="2147484228" r:id="rId5"/>
    <p:sldMasterId id="2147484251" r:id="rId6"/>
  </p:sldMasterIdLst>
  <p:notesMasterIdLst>
    <p:notesMasterId r:id="rId41"/>
  </p:notesMasterIdLst>
  <p:handoutMasterIdLst>
    <p:handoutMasterId r:id="rId42"/>
  </p:handoutMasterIdLst>
  <p:sldIdLst>
    <p:sldId id="1872" r:id="rId7"/>
    <p:sldId id="1863" r:id="rId8"/>
    <p:sldId id="2052" r:id="rId9"/>
    <p:sldId id="2053" r:id="rId10"/>
    <p:sldId id="1990" r:id="rId11"/>
    <p:sldId id="2051" r:id="rId12"/>
    <p:sldId id="2007" r:id="rId13"/>
    <p:sldId id="2054" r:id="rId14"/>
    <p:sldId id="2055" r:id="rId15"/>
    <p:sldId id="2057" r:id="rId16"/>
    <p:sldId id="2061" r:id="rId17"/>
    <p:sldId id="2062" r:id="rId18"/>
    <p:sldId id="2063" r:id="rId19"/>
    <p:sldId id="2064" r:id="rId20"/>
    <p:sldId id="2056" r:id="rId21"/>
    <p:sldId id="2065" r:id="rId22"/>
    <p:sldId id="2058" r:id="rId23"/>
    <p:sldId id="2066" r:id="rId24"/>
    <p:sldId id="2067" r:id="rId25"/>
    <p:sldId id="2059" r:id="rId26"/>
    <p:sldId id="2060" r:id="rId27"/>
    <p:sldId id="2068" r:id="rId28"/>
    <p:sldId id="2070" r:id="rId29"/>
    <p:sldId id="2071" r:id="rId30"/>
    <p:sldId id="2073" r:id="rId31"/>
    <p:sldId id="2072" r:id="rId32"/>
    <p:sldId id="2074" r:id="rId33"/>
    <p:sldId id="2076" r:id="rId34"/>
    <p:sldId id="2075" r:id="rId35"/>
    <p:sldId id="2077" r:id="rId36"/>
    <p:sldId id="2078" r:id="rId37"/>
    <p:sldId id="2079" r:id="rId38"/>
    <p:sldId id="2049" r:id="rId39"/>
    <p:sldId id="2050" r:id="rId40"/>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 id="5" name="Eric Juttner" initials="EJ" lastIdx="1" clrIdx="4">
    <p:extLst>
      <p:ext uri="{19B8F6BF-5375-455C-9EA6-DF929625EA0E}">
        <p15:presenceInfo xmlns:p15="http://schemas.microsoft.com/office/powerpoint/2012/main" userId="Eric Juttn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612"/>
    <a:srgbClr val="412D5D"/>
    <a:srgbClr val="424242"/>
    <a:srgbClr val="EAEAEA"/>
    <a:srgbClr val="F2B744"/>
    <a:srgbClr val="232F3E"/>
    <a:srgbClr val="311F4A"/>
    <a:srgbClr val="2E84BB"/>
    <a:srgbClr val="28303B"/>
    <a:srgbClr val="2831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6E251-F808-49BC-8503-EDF3B64F6968}" v="612" dt="2023-07-23T14:48:08.84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59" autoAdjust="0"/>
    <p:restoredTop sz="67333" autoAdjust="0"/>
  </p:normalViewPr>
  <p:slideViewPr>
    <p:cSldViewPr snapToGrid="0">
      <p:cViewPr varScale="1">
        <p:scale>
          <a:sx n="77" d="100"/>
          <a:sy n="77" d="100"/>
        </p:scale>
        <p:origin x="1428" y="78"/>
      </p:cViewPr>
      <p:guideLst>
        <p:guide orient="horz" pos="1680"/>
        <p:guide pos="984"/>
        <p:guide pos="3432"/>
        <p:guide orient="horz" pos="266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 Artz" userId="a30b4245-4814-4675-b778-0c45107aabf5" providerId="ADAL" clId="{2EC6E251-F808-49BC-8503-EDF3B64F6968}"/>
    <pc:docChg chg="undo custSel addSld delSld modSld sldOrd">
      <pc:chgData name="Tim Artz" userId="a30b4245-4814-4675-b778-0c45107aabf5" providerId="ADAL" clId="{2EC6E251-F808-49BC-8503-EDF3B64F6968}" dt="2023-07-26T11:46:59.236" v="26553" actId="20577"/>
      <pc:docMkLst>
        <pc:docMk/>
      </pc:docMkLst>
      <pc:sldChg chg="addSp delSp modSp mod modNotesTx">
        <pc:chgData name="Tim Artz" userId="a30b4245-4814-4675-b778-0c45107aabf5" providerId="ADAL" clId="{2EC6E251-F808-49BC-8503-EDF3B64F6968}" dt="2023-07-18T11:39:42.230" v="24631" actId="6549"/>
        <pc:sldMkLst>
          <pc:docMk/>
          <pc:sldMk cId="1752055981" sldId="1863"/>
        </pc:sldMkLst>
        <pc:spChg chg="mod">
          <ac:chgData name="Tim Artz" userId="a30b4245-4814-4675-b778-0c45107aabf5" providerId="ADAL" clId="{2EC6E251-F808-49BC-8503-EDF3B64F6968}" dt="2023-07-18T11:39:42.230" v="24631" actId="6549"/>
          <ac:spMkLst>
            <pc:docMk/>
            <pc:sldMk cId="1752055981" sldId="1863"/>
            <ac:spMk id="4" creationId="{C3962D88-FE4B-C145-9DC5-12BA90EF5522}"/>
          </ac:spMkLst>
        </pc:spChg>
        <pc:picChg chg="add del mod">
          <ac:chgData name="Tim Artz" userId="a30b4245-4814-4675-b778-0c45107aabf5" providerId="ADAL" clId="{2EC6E251-F808-49BC-8503-EDF3B64F6968}" dt="2023-06-30T11:46:13.349" v="40" actId="478"/>
          <ac:picMkLst>
            <pc:docMk/>
            <pc:sldMk cId="1752055981" sldId="1863"/>
            <ac:picMk id="5" creationId="{0DBA9215-A9AB-2C3E-0FAA-00A024B7B59B}"/>
          </ac:picMkLst>
        </pc:picChg>
        <pc:picChg chg="add del mod">
          <ac:chgData name="Tim Artz" userId="a30b4245-4814-4675-b778-0c45107aabf5" providerId="ADAL" clId="{2EC6E251-F808-49BC-8503-EDF3B64F6968}" dt="2023-06-30T11:45:28.698" v="34" actId="478"/>
          <ac:picMkLst>
            <pc:docMk/>
            <pc:sldMk cId="1752055981" sldId="1863"/>
            <ac:picMk id="9" creationId="{23446A77-55B9-29F2-114B-7E106D66A188}"/>
          </ac:picMkLst>
        </pc:picChg>
        <pc:picChg chg="add mod">
          <ac:chgData name="Tim Artz" userId="a30b4245-4814-4675-b778-0c45107aabf5" providerId="ADAL" clId="{2EC6E251-F808-49BC-8503-EDF3B64F6968}" dt="2023-07-03T11:30:13.701" v="153" actId="1076"/>
          <ac:picMkLst>
            <pc:docMk/>
            <pc:sldMk cId="1752055981" sldId="1863"/>
            <ac:picMk id="11" creationId="{1D3381B2-3B58-6BE1-6E97-3009B7D85319}"/>
          </ac:picMkLst>
        </pc:picChg>
        <pc:picChg chg="add mod">
          <ac:chgData name="Tim Artz" userId="a30b4245-4814-4675-b778-0c45107aabf5" providerId="ADAL" clId="{2EC6E251-F808-49BC-8503-EDF3B64F6968}" dt="2023-07-18T11:38:37.838" v="24596" actId="1076"/>
          <ac:picMkLst>
            <pc:docMk/>
            <pc:sldMk cId="1752055981" sldId="1863"/>
            <ac:picMk id="13" creationId="{88BD0F08-1142-038B-EAD5-A6044F9F523E}"/>
          </ac:picMkLst>
        </pc:picChg>
        <pc:picChg chg="del">
          <ac:chgData name="Tim Artz" userId="a30b4245-4814-4675-b778-0c45107aabf5" providerId="ADAL" clId="{2EC6E251-F808-49BC-8503-EDF3B64F6968}" dt="2023-06-30T11:42:53.276" v="23" actId="478"/>
          <ac:picMkLst>
            <pc:docMk/>
            <pc:sldMk cId="1752055981" sldId="1863"/>
            <ac:picMk id="20" creationId="{7A55B1B9-5B5C-F174-B294-8673AA41F3A7}"/>
          </ac:picMkLst>
        </pc:picChg>
      </pc:sldChg>
      <pc:sldChg chg="modSp mod modNotesTx">
        <pc:chgData name="Tim Artz" userId="a30b4245-4814-4675-b778-0c45107aabf5" providerId="ADAL" clId="{2EC6E251-F808-49BC-8503-EDF3B64F6968}" dt="2023-07-23T14:23:58.342" v="25001" actId="113"/>
        <pc:sldMkLst>
          <pc:docMk/>
          <pc:sldMk cId="158279639" sldId="1872"/>
        </pc:sldMkLst>
        <pc:spChg chg="mod">
          <ac:chgData name="Tim Artz" userId="a30b4245-4814-4675-b778-0c45107aabf5" providerId="ADAL" clId="{2EC6E251-F808-49BC-8503-EDF3B64F6968}" dt="2023-06-29T13:28:57.525" v="9" actId="20577"/>
          <ac:spMkLst>
            <pc:docMk/>
            <pc:sldMk cId="158279639" sldId="1872"/>
            <ac:spMk id="3" creationId="{6507C344-3567-F14A-872A-D6D94B0422F3}"/>
          </ac:spMkLst>
        </pc:spChg>
        <pc:spChg chg="mod">
          <ac:chgData name="Tim Artz" userId="a30b4245-4814-4675-b778-0c45107aabf5" providerId="ADAL" clId="{2EC6E251-F808-49BC-8503-EDF3B64F6968}" dt="2023-06-30T11:39:32.950" v="22" actId="20577"/>
          <ac:spMkLst>
            <pc:docMk/>
            <pc:sldMk cId="158279639" sldId="1872"/>
            <ac:spMk id="4" creationId="{1CA756A4-3699-9F4D-99D3-8F6CA4D45694}"/>
          </ac:spMkLst>
        </pc:spChg>
      </pc:sldChg>
      <pc:sldChg chg="addSp modSp mod ord modNotesTx">
        <pc:chgData name="Tim Artz" userId="a30b4245-4814-4675-b778-0c45107aabf5" providerId="ADAL" clId="{2EC6E251-F808-49BC-8503-EDF3B64F6968}" dt="2023-07-06T12:17:56.143" v="4358"/>
        <pc:sldMkLst>
          <pc:docMk/>
          <pc:sldMk cId="2418139763" sldId="1990"/>
        </pc:sldMkLst>
        <pc:spChg chg="add mod">
          <ac:chgData name="Tim Artz" userId="a30b4245-4814-4675-b778-0c45107aabf5" providerId="ADAL" clId="{2EC6E251-F808-49BC-8503-EDF3B64F6968}" dt="2023-07-03T12:32:55.922" v="611" actId="20577"/>
          <ac:spMkLst>
            <pc:docMk/>
            <pc:sldMk cId="2418139763" sldId="1990"/>
            <ac:spMk id="4" creationId="{27B4AF01-0AB4-0E59-0F95-4992F0C10359}"/>
          </ac:spMkLst>
        </pc:spChg>
        <pc:spChg chg="mod">
          <ac:chgData name="Tim Artz" userId="a30b4245-4814-4675-b778-0c45107aabf5" providerId="ADAL" clId="{2EC6E251-F808-49BC-8503-EDF3B64F6968}" dt="2023-07-03T11:58:46.226" v="184" actId="5793"/>
          <ac:spMkLst>
            <pc:docMk/>
            <pc:sldMk cId="2418139763" sldId="1990"/>
            <ac:spMk id="6" creationId="{87B16650-0AD0-9D4B-819D-BC4F4140FB11}"/>
          </ac:spMkLst>
        </pc:spChg>
        <pc:graphicFrameChg chg="add mod modGraphic">
          <ac:chgData name="Tim Artz" userId="a30b4245-4814-4675-b778-0c45107aabf5" providerId="ADAL" clId="{2EC6E251-F808-49BC-8503-EDF3B64F6968}" dt="2023-07-03T12:32:49.474" v="608" actId="20577"/>
          <ac:graphicFrameMkLst>
            <pc:docMk/>
            <pc:sldMk cId="2418139763" sldId="1990"/>
            <ac:graphicFrameMk id="2" creationId="{2488CA30-9525-2284-A269-17C49E2FE162}"/>
          </ac:graphicFrameMkLst>
        </pc:graphicFrameChg>
      </pc:sldChg>
      <pc:sldChg chg="del">
        <pc:chgData name="Tim Artz" userId="a30b4245-4814-4675-b778-0c45107aabf5" providerId="ADAL" clId="{2EC6E251-F808-49BC-8503-EDF3B64F6968}" dt="2023-06-29T15:58:00.879" v="13" actId="2696"/>
        <pc:sldMkLst>
          <pc:docMk/>
          <pc:sldMk cId="2956642336" sldId="1991"/>
        </pc:sldMkLst>
      </pc:sldChg>
      <pc:sldChg chg="del">
        <pc:chgData name="Tim Artz" userId="a30b4245-4814-4675-b778-0c45107aabf5" providerId="ADAL" clId="{2EC6E251-F808-49BC-8503-EDF3B64F6968}" dt="2023-06-29T15:58:00.879" v="13" actId="2696"/>
        <pc:sldMkLst>
          <pc:docMk/>
          <pc:sldMk cId="1403247829" sldId="1992"/>
        </pc:sldMkLst>
      </pc:sldChg>
      <pc:sldChg chg="del">
        <pc:chgData name="Tim Artz" userId="a30b4245-4814-4675-b778-0c45107aabf5" providerId="ADAL" clId="{2EC6E251-F808-49BC-8503-EDF3B64F6968}" dt="2023-06-29T15:58:00.879" v="13" actId="2696"/>
        <pc:sldMkLst>
          <pc:docMk/>
          <pc:sldMk cId="326564618" sldId="1993"/>
        </pc:sldMkLst>
      </pc:sldChg>
      <pc:sldChg chg="del">
        <pc:chgData name="Tim Artz" userId="a30b4245-4814-4675-b778-0c45107aabf5" providerId="ADAL" clId="{2EC6E251-F808-49BC-8503-EDF3B64F6968}" dt="2023-06-29T15:58:00.879" v="13" actId="2696"/>
        <pc:sldMkLst>
          <pc:docMk/>
          <pc:sldMk cId="149307482" sldId="1994"/>
        </pc:sldMkLst>
      </pc:sldChg>
      <pc:sldChg chg="del">
        <pc:chgData name="Tim Artz" userId="a30b4245-4814-4675-b778-0c45107aabf5" providerId="ADAL" clId="{2EC6E251-F808-49BC-8503-EDF3B64F6968}" dt="2023-06-29T15:58:00.879" v="13" actId="2696"/>
        <pc:sldMkLst>
          <pc:docMk/>
          <pc:sldMk cId="2900734152" sldId="1995"/>
        </pc:sldMkLst>
      </pc:sldChg>
      <pc:sldChg chg="del">
        <pc:chgData name="Tim Artz" userId="a30b4245-4814-4675-b778-0c45107aabf5" providerId="ADAL" clId="{2EC6E251-F808-49BC-8503-EDF3B64F6968}" dt="2023-06-29T15:58:00.879" v="13" actId="2696"/>
        <pc:sldMkLst>
          <pc:docMk/>
          <pc:sldMk cId="488925862" sldId="1996"/>
        </pc:sldMkLst>
      </pc:sldChg>
      <pc:sldChg chg="del">
        <pc:chgData name="Tim Artz" userId="a30b4245-4814-4675-b778-0c45107aabf5" providerId="ADAL" clId="{2EC6E251-F808-49BC-8503-EDF3B64F6968}" dt="2023-06-29T15:58:00.879" v="13" actId="2696"/>
        <pc:sldMkLst>
          <pc:docMk/>
          <pc:sldMk cId="3961596850" sldId="1997"/>
        </pc:sldMkLst>
      </pc:sldChg>
      <pc:sldChg chg="del">
        <pc:chgData name="Tim Artz" userId="a30b4245-4814-4675-b778-0c45107aabf5" providerId="ADAL" clId="{2EC6E251-F808-49BC-8503-EDF3B64F6968}" dt="2023-06-29T15:58:00.879" v="13" actId="2696"/>
        <pc:sldMkLst>
          <pc:docMk/>
          <pc:sldMk cId="1942207683" sldId="1998"/>
        </pc:sldMkLst>
      </pc:sldChg>
      <pc:sldChg chg="del">
        <pc:chgData name="Tim Artz" userId="a30b4245-4814-4675-b778-0c45107aabf5" providerId="ADAL" clId="{2EC6E251-F808-49BC-8503-EDF3B64F6968}" dt="2023-06-29T15:58:00.879" v="13" actId="2696"/>
        <pc:sldMkLst>
          <pc:docMk/>
          <pc:sldMk cId="3996559593" sldId="1999"/>
        </pc:sldMkLst>
      </pc:sldChg>
      <pc:sldChg chg="del">
        <pc:chgData name="Tim Artz" userId="a30b4245-4814-4675-b778-0c45107aabf5" providerId="ADAL" clId="{2EC6E251-F808-49BC-8503-EDF3B64F6968}" dt="2023-06-29T15:58:00.879" v="13" actId="2696"/>
        <pc:sldMkLst>
          <pc:docMk/>
          <pc:sldMk cId="1921702978" sldId="2000"/>
        </pc:sldMkLst>
      </pc:sldChg>
      <pc:sldChg chg="del">
        <pc:chgData name="Tim Artz" userId="a30b4245-4814-4675-b778-0c45107aabf5" providerId="ADAL" clId="{2EC6E251-F808-49BC-8503-EDF3B64F6968}" dt="2023-06-29T15:58:00.879" v="13" actId="2696"/>
        <pc:sldMkLst>
          <pc:docMk/>
          <pc:sldMk cId="1480363159" sldId="2001"/>
        </pc:sldMkLst>
      </pc:sldChg>
      <pc:sldChg chg="del">
        <pc:chgData name="Tim Artz" userId="a30b4245-4814-4675-b778-0c45107aabf5" providerId="ADAL" clId="{2EC6E251-F808-49BC-8503-EDF3B64F6968}" dt="2023-06-29T15:58:00.879" v="13" actId="2696"/>
        <pc:sldMkLst>
          <pc:docMk/>
          <pc:sldMk cId="2300479207" sldId="2002"/>
        </pc:sldMkLst>
      </pc:sldChg>
      <pc:sldChg chg="del">
        <pc:chgData name="Tim Artz" userId="a30b4245-4814-4675-b778-0c45107aabf5" providerId="ADAL" clId="{2EC6E251-F808-49BC-8503-EDF3B64F6968}" dt="2023-06-29T13:30:01.137" v="11" actId="2696"/>
        <pc:sldMkLst>
          <pc:docMk/>
          <pc:sldMk cId="590524025" sldId="2003"/>
        </pc:sldMkLst>
      </pc:sldChg>
      <pc:sldChg chg="del">
        <pc:chgData name="Tim Artz" userId="a30b4245-4814-4675-b778-0c45107aabf5" providerId="ADAL" clId="{2EC6E251-F808-49BC-8503-EDF3B64F6968}" dt="2023-06-29T13:30:01.137" v="11" actId="2696"/>
        <pc:sldMkLst>
          <pc:docMk/>
          <pc:sldMk cId="1336542584" sldId="2004"/>
        </pc:sldMkLst>
      </pc:sldChg>
      <pc:sldChg chg="del">
        <pc:chgData name="Tim Artz" userId="a30b4245-4814-4675-b778-0c45107aabf5" providerId="ADAL" clId="{2EC6E251-F808-49BC-8503-EDF3B64F6968}" dt="2023-06-29T13:30:01.137" v="11" actId="2696"/>
        <pc:sldMkLst>
          <pc:docMk/>
          <pc:sldMk cId="2469684277" sldId="2005"/>
        </pc:sldMkLst>
      </pc:sldChg>
      <pc:sldChg chg="del">
        <pc:chgData name="Tim Artz" userId="a30b4245-4814-4675-b778-0c45107aabf5" providerId="ADAL" clId="{2EC6E251-F808-49BC-8503-EDF3B64F6968}" dt="2023-06-29T13:30:01.137" v="11" actId="2696"/>
        <pc:sldMkLst>
          <pc:docMk/>
          <pc:sldMk cId="1395880900" sldId="2006"/>
        </pc:sldMkLst>
      </pc:sldChg>
      <pc:sldChg chg="addSp delSp modSp add del mod ord modNotesTx">
        <pc:chgData name="Tim Artz" userId="a30b4245-4814-4675-b778-0c45107aabf5" providerId="ADAL" clId="{2EC6E251-F808-49BC-8503-EDF3B64F6968}" dt="2023-07-26T11:46:59.236" v="26553" actId="20577"/>
        <pc:sldMkLst>
          <pc:docMk/>
          <pc:sldMk cId="1707662574" sldId="2007"/>
        </pc:sldMkLst>
        <pc:spChg chg="mod">
          <ac:chgData name="Tim Artz" userId="a30b4245-4814-4675-b778-0c45107aabf5" providerId="ADAL" clId="{2EC6E251-F808-49BC-8503-EDF3B64F6968}" dt="2023-07-06T10:22:28.175" v="2692" actId="20577"/>
          <ac:spMkLst>
            <pc:docMk/>
            <pc:sldMk cId="1707662574" sldId="2007"/>
            <ac:spMk id="3" creationId="{50C508DD-E078-5F4C-A741-002F625F8419}"/>
          </ac:spMkLst>
        </pc:spChg>
        <pc:graphicFrameChg chg="add mod modGraphic">
          <ac:chgData name="Tim Artz" userId="a30b4245-4814-4675-b778-0c45107aabf5" providerId="ADAL" clId="{2EC6E251-F808-49BC-8503-EDF3B64F6968}" dt="2023-07-26T11:46:59.236" v="26553" actId="20577"/>
          <ac:graphicFrameMkLst>
            <pc:docMk/>
            <pc:sldMk cId="1707662574" sldId="2007"/>
            <ac:graphicFrameMk id="2" creationId="{362A6352-9963-2D34-0947-D72C2FD1DBEF}"/>
          </ac:graphicFrameMkLst>
        </pc:graphicFrameChg>
        <pc:picChg chg="del">
          <ac:chgData name="Tim Artz" userId="a30b4245-4814-4675-b778-0c45107aabf5" providerId="ADAL" clId="{2EC6E251-F808-49BC-8503-EDF3B64F6968}" dt="2023-07-03T11:49:39.728" v="154" actId="478"/>
          <ac:picMkLst>
            <pc:docMk/>
            <pc:sldMk cId="1707662574" sldId="2007"/>
            <ac:picMk id="4" creationId="{B4537267-7798-9DB5-89AE-291B561FF631}"/>
          </ac:picMkLst>
        </pc:picChg>
      </pc:sldChg>
      <pc:sldChg chg="del">
        <pc:chgData name="Tim Artz" userId="a30b4245-4814-4675-b778-0c45107aabf5" providerId="ADAL" clId="{2EC6E251-F808-49BC-8503-EDF3B64F6968}" dt="2023-06-29T15:58:00.879" v="13" actId="2696"/>
        <pc:sldMkLst>
          <pc:docMk/>
          <pc:sldMk cId="1884817639" sldId="2008"/>
        </pc:sldMkLst>
      </pc:sldChg>
      <pc:sldChg chg="del">
        <pc:chgData name="Tim Artz" userId="a30b4245-4814-4675-b778-0c45107aabf5" providerId="ADAL" clId="{2EC6E251-F808-49BC-8503-EDF3B64F6968}" dt="2023-06-29T13:30:01.137" v="11" actId="2696"/>
        <pc:sldMkLst>
          <pc:docMk/>
          <pc:sldMk cId="2677738592" sldId="2009"/>
        </pc:sldMkLst>
      </pc:sldChg>
      <pc:sldChg chg="del">
        <pc:chgData name="Tim Artz" userId="a30b4245-4814-4675-b778-0c45107aabf5" providerId="ADAL" clId="{2EC6E251-F808-49BC-8503-EDF3B64F6968}" dt="2023-06-29T13:30:01.137" v="11" actId="2696"/>
        <pc:sldMkLst>
          <pc:docMk/>
          <pc:sldMk cId="3287012416" sldId="2010"/>
        </pc:sldMkLst>
      </pc:sldChg>
      <pc:sldChg chg="del">
        <pc:chgData name="Tim Artz" userId="a30b4245-4814-4675-b778-0c45107aabf5" providerId="ADAL" clId="{2EC6E251-F808-49BC-8503-EDF3B64F6968}" dt="2023-06-29T13:30:01.137" v="11" actId="2696"/>
        <pc:sldMkLst>
          <pc:docMk/>
          <pc:sldMk cId="1643508341" sldId="2011"/>
        </pc:sldMkLst>
      </pc:sldChg>
      <pc:sldChg chg="del">
        <pc:chgData name="Tim Artz" userId="a30b4245-4814-4675-b778-0c45107aabf5" providerId="ADAL" clId="{2EC6E251-F808-49BC-8503-EDF3B64F6968}" dt="2023-06-29T13:30:01.137" v="11" actId="2696"/>
        <pc:sldMkLst>
          <pc:docMk/>
          <pc:sldMk cId="3174319946" sldId="2018"/>
        </pc:sldMkLst>
      </pc:sldChg>
      <pc:sldChg chg="del">
        <pc:chgData name="Tim Artz" userId="a30b4245-4814-4675-b778-0c45107aabf5" providerId="ADAL" clId="{2EC6E251-F808-49BC-8503-EDF3B64F6968}" dt="2023-06-29T13:30:01.137" v="11" actId="2696"/>
        <pc:sldMkLst>
          <pc:docMk/>
          <pc:sldMk cId="613287585" sldId="2019"/>
        </pc:sldMkLst>
      </pc:sldChg>
      <pc:sldChg chg="del">
        <pc:chgData name="Tim Artz" userId="a30b4245-4814-4675-b778-0c45107aabf5" providerId="ADAL" clId="{2EC6E251-F808-49BC-8503-EDF3B64F6968}" dt="2023-06-29T13:30:01.137" v="11" actId="2696"/>
        <pc:sldMkLst>
          <pc:docMk/>
          <pc:sldMk cId="4000740731" sldId="2020"/>
        </pc:sldMkLst>
      </pc:sldChg>
      <pc:sldChg chg="del">
        <pc:chgData name="Tim Artz" userId="a30b4245-4814-4675-b778-0c45107aabf5" providerId="ADAL" clId="{2EC6E251-F808-49BC-8503-EDF3B64F6968}" dt="2023-06-29T13:30:01.137" v="11" actId="2696"/>
        <pc:sldMkLst>
          <pc:docMk/>
          <pc:sldMk cId="146509685" sldId="2021"/>
        </pc:sldMkLst>
      </pc:sldChg>
      <pc:sldChg chg="del">
        <pc:chgData name="Tim Artz" userId="a30b4245-4814-4675-b778-0c45107aabf5" providerId="ADAL" clId="{2EC6E251-F808-49BC-8503-EDF3B64F6968}" dt="2023-06-29T13:30:01.137" v="11" actId="2696"/>
        <pc:sldMkLst>
          <pc:docMk/>
          <pc:sldMk cId="3818325049" sldId="2022"/>
        </pc:sldMkLst>
      </pc:sldChg>
      <pc:sldChg chg="del">
        <pc:chgData name="Tim Artz" userId="a30b4245-4814-4675-b778-0c45107aabf5" providerId="ADAL" clId="{2EC6E251-F808-49BC-8503-EDF3B64F6968}" dt="2023-06-29T13:30:01.137" v="11" actId="2696"/>
        <pc:sldMkLst>
          <pc:docMk/>
          <pc:sldMk cId="924876990" sldId="2023"/>
        </pc:sldMkLst>
      </pc:sldChg>
      <pc:sldChg chg="del">
        <pc:chgData name="Tim Artz" userId="a30b4245-4814-4675-b778-0c45107aabf5" providerId="ADAL" clId="{2EC6E251-F808-49BC-8503-EDF3B64F6968}" dt="2023-06-29T13:30:01.137" v="11" actId="2696"/>
        <pc:sldMkLst>
          <pc:docMk/>
          <pc:sldMk cId="1238968005" sldId="2024"/>
        </pc:sldMkLst>
      </pc:sldChg>
      <pc:sldChg chg="del">
        <pc:chgData name="Tim Artz" userId="a30b4245-4814-4675-b778-0c45107aabf5" providerId="ADAL" clId="{2EC6E251-F808-49BC-8503-EDF3B64F6968}" dt="2023-06-29T13:30:01.137" v="11" actId="2696"/>
        <pc:sldMkLst>
          <pc:docMk/>
          <pc:sldMk cId="2310239039" sldId="2025"/>
        </pc:sldMkLst>
      </pc:sldChg>
      <pc:sldChg chg="del">
        <pc:chgData name="Tim Artz" userId="a30b4245-4814-4675-b778-0c45107aabf5" providerId="ADAL" clId="{2EC6E251-F808-49BC-8503-EDF3B64F6968}" dt="2023-06-29T13:30:01.137" v="11" actId="2696"/>
        <pc:sldMkLst>
          <pc:docMk/>
          <pc:sldMk cId="3578516937" sldId="2026"/>
        </pc:sldMkLst>
      </pc:sldChg>
      <pc:sldChg chg="del">
        <pc:chgData name="Tim Artz" userId="a30b4245-4814-4675-b778-0c45107aabf5" providerId="ADAL" clId="{2EC6E251-F808-49BC-8503-EDF3B64F6968}" dt="2023-06-29T13:30:01.137" v="11" actId="2696"/>
        <pc:sldMkLst>
          <pc:docMk/>
          <pc:sldMk cId="2581988160" sldId="2027"/>
        </pc:sldMkLst>
      </pc:sldChg>
      <pc:sldChg chg="del">
        <pc:chgData name="Tim Artz" userId="a30b4245-4814-4675-b778-0c45107aabf5" providerId="ADAL" clId="{2EC6E251-F808-49BC-8503-EDF3B64F6968}" dt="2023-06-29T13:30:01.137" v="11" actId="2696"/>
        <pc:sldMkLst>
          <pc:docMk/>
          <pc:sldMk cId="761160423" sldId="2028"/>
        </pc:sldMkLst>
      </pc:sldChg>
      <pc:sldChg chg="del">
        <pc:chgData name="Tim Artz" userId="a30b4245-4814-4675-b778-0c45107aabf5" providerId="ADAL" clId="{2EC6E251-F808-49BC-8503-EDF3B64F6968}" dt="2023-06-29T15:58:00.879" v="13" actId="2696"/>
        <pc:sldMkLst>
          <pc:docMk/>
          <pc:sldMk cId="1090346634" sldId="2029"/>
        </pc:sldMkLst>
      </pc:sldChg>
      <pc:sldChg chg="del">
        <pc:chgData name="Tim Artz" userId="a30b4245-4814-4675-b778-0c45107aabf5" providerId="ADAL" clId="{2EC6E251-F808-49BC-8503-EDF3B64F6968}" dt="2023-06-29T13:30:01.137" v="11" actId="2696"/>
        <pc:sldMkLst>
          <pc:docMk/>
          <pc:sldMk cId="679689173" sldId="2030"/>
        </pc:sldMkLst>
      </pc:sldChg>
      <pc:sldChg chg="del">
        <pc:chgData name="Tim Artz" userId="a30b4245-4814-4675-b778-0c45107aabf5" providerId="ADAL" clId="{2EC6E251-F808-49BC-8503-EDF3B64F6968}" dt="2023-06-29T13:30:01.137" v="11" actId="2696"/>
        <pc:sldMkLst>
          <pc:docMk/>
          <pc:sldMk cId="2647894767" sldId="2031"/>
        </pc:sldMkLst>
      </pc:sldChg>
      <pc:sldChg chg="del">
        <pc:chgData name="Tim Artz" userId="a30b4245-4814-4675-b778-0c45107aabf5" providerId="ADAL" clId="{2EC6E251-F808-49BC-8503-EDF3B64F6968}" dt="2023-06-29T13:30:01.137" v="11" actId="2696"/>
        <pc:sldMkLst>
          <pc:docMk/>
          <pc:sldMk cId="1493583832" sldId="2032"/>
        </pc:sldMkLst>
      </pc:sldChg>
      <pc:sldChg chg="del">
        <pc:chgData name="Tim Artz" userId="a30b4245-4814-4675-b778-0c45107aabf5" providerId="ADAL" clId="{2EC6E251-F808-49BC-8503-EDF3B64F6968}" dt="2023-06-29T13:30:01.137" v="11" actId="2696"/>
        <pc:sldMkLst>
          <pc:docMk/>
          <pc:sldMk cId="279856258" sldId="2033"/>
        </pc:sldMkLst>
      </pc:sldChg>
      <pc:sldChg chg="del">
        <pc:chgData name="Tim Artz" userId="a30b4245-4814-4675-b778-0c45107aabf5" providerId="ADAL" clId="{2EC6E251-F808-49BC-8503-EDF3B64F6968}" dt="2023-06-29T13:30:01.137" v="11" actId="2696"/>
        <pc:sldMkLst>
          <pc:docMk/>
          <pc:sldMk cId="902665955" sldId="2034"/>
        </pc:sldMkLst>
      </pc:sldChg>
      <pc:sldChg chg="del">
        <pc:chgData name="Tim Artz" userId="a30b4245-4814-4675-b778-0c45107aabf5" providerId="ADAL" clId="{2EC6E251-F808-49BC-8503-EDF3B64F6968}" dt="2023-06-29T13:29:34.709" v="10" actId="2696"/>
        <pc:sldMkLst>
          <pc:docMk/>
          <pc:sldMk cId="1732341135" sldId="2035"/>
        </pc:sldMkLst>
      </pc:sldChg>
      <pc:sldChg chg="del">
        <pc:chgData name="Tim Artz" userId="a30b4245-4814-4675-b778-0c45107aabf5" providerId="ADAL" clId="{2EC6E251-F808-49BC-8503-EDF3B64F6968}" dt="2023-06-29T13:29:34.709" v="10" actId="2696"/>
        <pc:sldMkLst>
          <pc:docMk/>
          <pc:sldMk cId="3955622889" sldId="2036"/>
        </pc:sldMkLst>
      </pc:sldChg>
      <pc:sldChg chg="del">
        <pc:chgData name="Tim Artz" userId="a30b4245-4814-4675-b778-0c45107aabf5" providerId="ADAL" clId="{2EC6E251-F808-49BC-8503-EDF3B64F6968}" dt="2023-06-29T13:29:34.709" v="10" actId="2696"/>
        <pc:sldMkLst>
          <pc:docMk/>
          <pc:sldMk cId="3034045785" sldId="2037"/>
        </pc:sldMkLst>
      </pc:sldChg>
      <pc:sldChg chg="del">
        <pc:chgData name="Tim Artz" userId="a30b4245-4814-4675-b778-0c45107aabf5" providerId="ADAL" clId="{2EC6E251-F808-49BC-8503-EDF3B64F6968}" dt="2023-06-29T13:29:34.709" v="10" actId="2696"/>
        <pc:sldMkLst>
          <pc:docMk/>
          <pc:sldMk cId="154683321" sldId="2038"/>
        </pc:sldMkLst>
      </pc:sldChg>
      <pc:sldChg chg="del">
        <pc:chgData name="Tim Artz" userId="a30b4245-4814-4675-b778-0c45107aabf5" providerId="ADAL" clId="{2EC6E251-F808-49BC-8503-EDF3B64F6968}" dt="2023-06-29T13:29:34.709" v="10" actId="2696"/>
        <pc:sldMkLst>
          <pc:docMk/>
          <pc:sldMk cId="2559415943" sldId="2039"/>
        </pc:sldMkLst>
      </pc:sldChg>
      <pc:sldChg chg="del">
        <pc:chgData name="Tim Artz" userId="a30b4245-4814-4675-b778-0c45107aabf5" providerId="ADAL" clId="{2EC6E251-F808-49BC-8503-EDF3B64F6968}" dt="2023-06-29T13:29:34.709" v="10" actId="2696"/>
        <pc:sldMkLst>
          <pc:docMk/>
          <pc:sldMk cId="3954291301" sldId="2040"/>
        </pc:sldMkLst>
      </pc:sldChg>
      <pc:sldChg chg="del">
        <pc:chgData name="Tim Artz" userId="a30b4245-4814-4675-b778-0c45107aabf5" providerId="ADAL" clId="{2EC6E251-F808-49BC-8503-EDF3B64F6968}" dt="2023-06-29T13:29:34.709" v="10" actId="2696"/>
        <pc:sldMkLst>
          <pc:docMk/>
          <pc:sldMk cId="320568750" sldId="2041"/>
        </pc:sldMkLst>
      </pc:sldChg>
      <pc:sldChg chg="del">
        <pc:chgData name="Tim Artz" userId="a30b4245-4814-4675-b778-0c45107aabf5" providerId="ADAL" clId="{2EC6E251-F808-49BC-8503-EDF3B64F6968}" dt="2023-06-29T13:29:34.709" v="10" actId="2696"/>
        <pc:sldMkLst>
          <pc:docMk/>
          <pc:sldMk cId="2995109582" sldId="2042"/>
        </pc:sldMkLst>
      </pc:sldChg>
      <pc:sldChg chg="del">
        <pc:chgData name="Tim Artz" userId="a30b4245-4814-4675-b778-0c45107aabf5" providerId="ADAL" clId="{2EC6E251-F808-49BC-8503-EDF3B64F6968}" dt="2023-06-29T13:29:34.709" v="10" actId="2696"/>
        <pc:sldMkLst>
          <pc:docMk/>
          <pc:sldMk cId="2910918879" sldId="2043"/>
        </pc:sldMkLst>
      </pc:sldChg>
      <pc:sldChg chg="del">
        <pc:chgData name="Tim Artz" userId="a30b4245-4814-4675-b778-0c45107aabf5" providerId="ADAL" clId="{2EC6E251-F808-49BC-8503-EDF3B64F6968}" dt="2023-06-29T13:29:34.709" v="10" actId="2696"/>
        <pc:sldMkLst>
          <pc:docMk/>
          <pc:sldMk cId="2450166552" sldId="2044"/>
        </pc:sldMkLst>
      </pc:sldChg>
      <pc:sldChg chg="del">
        <pc:chgData name="Tim Artz" userId="a30b4245-4814-4675-b778-0c45107aabf5" providerId="ADAL" clId="{2EC6E251-F808-49BC-8503-EDF3B64F6968}" dt="2023-06-29T13:29:34.709" v="10" actId="2696"/>
        <pc:sldMkLst>
          <pc:docMk/>
          <pc:sldMk cId="3313253137" sldId="2045"/>
        </pc:sldMkLst>
      </pc:sldChg>
      <pc:sldChg chg="del">
        <pc:chgData name="Tim Artz" userId="a30b4245-4814-4675-b778-0c45107aabf5" providerId="ADAL" clId="{2EC6E251-F808-49BC-8503-EDF3B64F6968}" dt="2023-06-29T13:29:34.709" v="10" actId="2696"/>
        <pc:sldMkLst>
          <pc:docMk/>
          <pc:sldMk cId="2318109882" sldId="2046"/>
        </pc:sldMkLst>
      </pc:sldChg>
      <pc:sldChg chg="del">
        <pc:chgData name="Tim Artz" userId="a30b4245-4814-4675-b778-0c45107aabf5" providerId="ADAL" clId="{2EC6E251-F808-49BC-8503-EDF3B64F6968}" dt="2023-06-29T15:57:50.963" v="12" actId="2696"/>
        <pc:sldMkLst>
          <pc:docMk/>
          <pc:sldMk cId="2004474591" sldId="2047"/>
        </pc:sldMkLst>
      </pc:sldChg>
      <pc:sldChg chg="del">
        <pc:chgData name="Tim Artz" userId="a30b4245-4814-4675-b778-0c45107aabf5" providerId="ADAL" clId="{2EC6E251-F808-49BC-8503-EDF3B64F6968}" dt="2023-06-29T15:58:00.879" v="13" actId="2696"/>
        <pc:sldMkLst>
          <pc:docMk/>
          <pc:sldMk cId="1696757735" sldId="2048"/>
        </pc:sldMkLst>
      </pc:sldChg>
      <pc:sldChg chg="addSp delSp modSp mod">
        <pc:chgData name="Tim Artz" userId="a30b4245-4814-4675-b778-0c45107aabf5" providerId="ADAL" clId="{2EC6E251-F808-49BC-8503-EDF3B64F6968}" dt="2023-07-12T11:01:58.374" v="18850" actId="108"/>
        <pc:sldMkLst>
          <pc:docMk/>
          <pc:sldMk cId="4087973061" sldId="2049"/>
        </pc:sldMkLst>
        <pc:spChg chg="add del mod">
          <ac:chgData name="Tim Artz" userId="a30b4245-4814-4675-b778-0c45107aabf5" providerId="ADAL" clId="{2EC6E251-F808-49BC-8503-EDF3B64F6968}" dt="2023-07-11T11:25:16.829" v="17744"/>
          <ac:spMkLst>
            <pc:docMk/>
            <pc:sldMk cId="4087973061" sldId="2049"/>
            <ac:spMk id="2" creationId="{E90F199D-F39B-85A3-1213-1A7C07CC7F78}"/>
          </ac:spMkLst>
        </pc:spChg>
        <pc:spChg chg="add del mod">
          <ac:chgData name="Tim Artz" userId="a30b4245-4814-4675-b778-0c45107aabf5" providerId="ADAL" clId="{2EC6E251-F808-49BC-8503-EDF3B64F6968}" dt="2023-07-11T11:25:11.814" v="17742"/>
          <ac:spMkLst>
            <pc:docMk/>
            <pc:sldMk cId="4087973061" sldId="2049"/>
            <ac:spMk id="4" creationId="{6E72126F-E0BA-F956-3B2F-0F28434F161A}"/>
          </ac:spMkLst>
        </pc:spChg>
        <pc:spChg chg="mod">
          <ac:chgData name="Tim Artz" userId="a30b4245-4814-4675-b778-0c45107aabf5" providerId="ADAL" clId="{2EC6E251-F808-49BC-8503-EDF3B64F6968}" dt="2023-07-12T11:01:58.374" v="18850" actId="108"/>
          <ac:spMkLst>
            <pc:docMk/>
            <pc:sldMk cId="4087973061" sldId="2049"/>
            <ac:spMk id="6" creationId="{87B16650-0AD0-9D4B-819D-BC4F4140FB11}"/>
          </ac:spMkLst>
        </pc:spChg>
      </pc:sldChg>
      <pc:sldChg chg="modSp mod">
        <pc:chgData name="Tim Artz" userId="a30b4245-4814-4675-b778-0c45107aabf5" providerId="ADAL" clId="{2EC6E251-F808-49BC-8503-EDF3B64F6968}" dt="2023-07-25T18:33:11.283" v="25565" actId="108"/>
        <pc:sldMkLst>
          <pc:docMk/>
          <pc:sldMk cId="1182682416" sldId="2050"/>
        </pc:sldMkLst>
        <pc:spChg chg="mod">
          <ac:chgData name="Tim Artz" userId="a30b4245-4814-4675-b778-0c45107aabf5" providerId="ADAL" clId="{2EC6E251-F808-49BC-8503-EDF3B64F6968}" dt="2023-07-25T18:33:11.283" v="25565" actId="108"/>
          <ac:spMkLst>
            <pc:docMk/>
            <pc:sldMk cId="1182682416" sldId="2050"/>
            <ac:spMk id="6" creationId="{87B16650-0AD0-9D4B-819D-BC4F4140FB11}"/>
          </ac:spMkLst>
        </pc:spChg>
      </pc:sldChg>
      <pc:sldChg chg="modSp mod ord modNotes modNotesTx">
        <pc:chgData name="Tim Artz" userId="a30b4245-4814-4675-b778-0c45107aabf5" providerId="ADAL" clId="{2EC6E251-F808-49BC-8503-EDF3B64F6968}" dt="2023-07-06T12:17:59.569" v="4360"/>
        <pc:sldMkLst>
          <pc:docMk/>
          <pc:sldMk cId="1989590217" sldId="2051"/>
        </pc:sldMkLst>
        <pc:spChg chg="mod">
          <ac:chgData name="Tim Artz" userId="a30b4245-4814-4675-b778-0c45107aabf5" providerId="ADAL" clId="{2EC6E251-F808-49BC-8503-EDF3B64F6968}" dt="2023-07-05T12:39:35.004" v="2210" actId="1076"/>
          <ac:spMkLst>
            <pc:docMk/>
            <pc:sldMk cId="1989590217" sldId="2051"/>
            <ac:spMk id="4" creationId="{27B4AF01-0AB4-0E59-0F95-4992F0C10359}"/>
          </ac:spMkLst>
        </pc:spChg>
        <pc:graphicFrameChg chg="mod">
          <ac:chgData name="Tim Artz" userId="a30b4245-4814-4675-b778-0c45107aabf5" providerId="ADAL" clId="{2EC6E251-F808-49BC-8503-EDF3B64F6968}" dt="2023-07-05T12:50:56.826" v="2550" actId="255"/>
          <ac:graphicFrameMkLst>
            <pc:docMk/>
            <pc:sldMk cId="1989590217" sldId="2051"/>
            <ac:graphicFrameMk id="2" creationId="{2488CA30-9525-2284-A269-17C49E2FE162}"/>
          </ac:graphicFrameMkLst>
        </pc:graphicFrameChg>
      </pc:sldChg>
      <pc:sldChg chg="addSp delSp modSp mod modNotesTx">
        <pc:chgData name="Tim Artz" userId="a30b4245-4814-4675-b778-0c45107aabf5" providerId="ADAL" clId="{2EC6E251-F808-49BC-8503-EDF3B64F6968}" dt="2023-07-26T11:46:38.283" v="26551" actId="20577"/>
        <pc:sldMkLst>
          <pc:docMk/>
          <pc:sldMk cId="4174079044" sldId="2052"/>
        </pc:sldMkLst>
        <pc:spChg chg="mod">
          <ac:chgData name="Tim Artz" userId="a30b4245-4814-4675-b778-0c45107aabf5" providerId="ADAL" clId="{2EC6E251-F808-49BC-8503-EDF3B64F6968}" dt="2023-07-18T11:37:08.113" v="24537" actId="20577"/>
          <ac:spMkLst>
            <pc:docMk/>
            <pc:sldMk cId="4174079044" sldId="2052"/>
            <ac:spMk id="3" creationId="{50C508DD-E078-5F4C-A741-002F625F8419}"/>
          </ac:spMkLst>
        </pc:spChg>
        <pc:spChg chg="add mod">
          <ac:chgData name="Tim Artz" userId="a30b4245-4814-4675-b778-0c45107aabf5" providerId="ADAL" clId="{2EC6E251-F808-49BC-8503-EDF3B64F6968}" dt="2023-07-06T11:19:16.309" v="3601" actId="20577"/>
          <ac:spMkLst>
            <pc:docMk/>
            <pc:sldMk cId="4174079044" sldId="2052"/>
            <ac:spMk id="4" creationId="{068AD5F0-1DC8-6FEC-54CD-7B52F688D59C}"/>
          </ac:spMkLst>
        </pc:spChg>
        <pc:spChg chg="add del mod">
          <ac:chgData name="Tim Artz" userId="a30b4245-4814-4675-b778-0c45107aabf5" providerId="ADAL" clId="{2EC6E251-F808-49BC-8503-EDF3B64F6968}" dt="2023-07-06T11:31:57.863" v="3964"/>
          <ac:spMkLst>
            <pc:docMk/>
            <pc:sldMk cId="4174079044" sldId="2052"/>
            <ac:spMk id="13" creationId="{EFC2E001-594C-73AD-BA97-E8B44F28BAF3}"/>
          </ac:spMkLst>
        </pc:spChg>
        <pc:spChg chg="add mod">
          <ac:chgData name="Tim Artz" userId="a30b4245-4814-4675-b778-0c45107aabf5" providerId="ADAL" clId="{2EC6E251-F808-49BC-8503-EDF3B64F6968}" dt="2023-07-06T11:32:53.559" v="3990" actId="20577"/>
          <ac:spMkLst>
            <pc:docMk/>
            <pc:sldMk cId="4174079044" sldId="2052"/>
            <ac:spMk id="14" creationId="{40B5EC36-12E8-EEB1-1A6C-69AC0C75002C}"/>
          </ac:spMkLst>
        </pc:spChg>
        <pc:graphicFrameChg chg="del">
          <ac:chgData name="Tim Artz" userId="a30b4245-4814-4675-b778-0c45107aabf5" providerId="ADAL" clId="{2EC6E251-F808-49BC-8503-EDF3B64F6968}" dt="2023-07-06T10:52:15.002" v="3450" actId="21"/>
          <ac:graphicFrameMkLst>
            <pc:docMk/>
            <pc:sldMk cId="4174079044" sldId="2052"/>
            <ac:graphicFrameMk id="2" creationId="{362A6352-9963-2D34-0947-D72C2FD1DBEF}"/>
          </ac:graphicFrameMkLst>
        </pc:graphicFrameChg>
        <pc:picChg chg="add mod">
          <ac:chgData name="Tim Artz" userId="a30b4245-4814-4675-b778-0c45107aabf5" providerId="ADAL" clId="{2EC6E251-F808-49BC-8503-EDF3B64F6968}" dt="2023-07-06T11:08:24.377" v="3517" actId="1076"/>
          <ac:picMkLst>
            <pc:docMk/>
            <pc:sldMk cId="4174079044" sldId="2052"/>
            <ac:picMk id="6" creationId="{31BCCCFF-A850-794E-F876-31CC8BF887B8}"/>
          </ac:picMkLst>
        </pc:picChg>
        <pc:picChg chg="add mod">
          <ac:chgData name="Tim Artz" userId="a30b4245-4814-4675-b778-0c45107aabf5" providerId="ADAL" clId="{2EC6E251-F808-49BC-8503-EDF3B64F6968}" dt="2023-07-06T11:31:16.228" v="3956" actId="14100"/>
          <ac:picMkLst>
            <pc:docMk/>
            <pc:sldMk cId="4174079044" sldId="2052"/>
            <ac:picMk id="8" creationId="{BA7BC205-8434-CA8F-DCE9-1791EF8BD3D1}"/>
          </ac:picMkLst>
        </pc:picChg>
        <pc:picChg chg="add mod">
          <ac:chgData name="Tim Artz" userId="a30b4245-4814-4675-b778-0c45107aabf5" providerId="ADAL" clId="{2EC6E251-F808-49BC-8503-EDF3B64F6968}" dt="2023-07-06T11:31:57.355" v="3963" actId="1076"/>
          <ac:picMkLst>
            <pc:docMk/>
            <pc:sldMk cId="4174079044" sldId="2052"/>
            <ac:picMk id="10" creationId="{7106C8F5-4195-31D6-B9FC-01FD86302F39}"/>
          </ac:picMkLst>
        </pc:picChg>
        <pc:picChg chg="add mod">
          <ac:chgData name="Tim Artz" userId="a30b4245-4814-4675-b778-0c45107aabf5" providerId="ADAL" clId="{2EC6E251-F808-49BC-8503-EDF3B64F6968}" dt="2023-07-06T11:31:44.320" v="3960" actId="14100"/>
          <ac:picMkLst>
            <pc:docMk/>
            <pc:sldMk cId="4174079044" sldId="2052"/>
            <ac:picMk id="12" creationId="{F3B15AF6-D0BE-8272-6274-F171BB84BEDD}"/>
          </ac:picMkLst>
        </pc:picChg>
      </pc:sldChg>
      <pc:sldChg chg="addSp delSp modSp mod modNotesTx">
        <pc:chgData name="Tim Artz" userId="a30b4245-4814-4675-b778-0c45107aabf5" providerId="ADAL" clId="{2EC6E251-F808-49BC-8503-EDF3B64F6968}" dt="2023-07-18T11:54:24.512" v="24998" actId="20577"/>
        <pc:sldMkLst>
          <pc:docMk/>
          <pc:sldMk cId="2482268475" sldId="2053"/>
        </pc:sldMkLst>
        <pc:spChg chg="mod">
          <ac:chgData name="Tim Artz" userId="a30b4245-4814-4675-b778-0c45107aabf5" providerId="ADAL" clId="{2EC6E251-F808-49BC-8503-EDF3B64F6968}" dt="2023-07-06T11:35:08.634" v="4152" actId="20577"/>
          <ac:spMkLst>
            <pc:docMk/>
            <pc:sldMk cId="2482268475" sldId="2053"/>
            <ac:spMk id="3" creationId="{50C508DD-E078-5F4C-A741-002F625F8419}"/>
          </ac:spMkLst>
        </pc:spChg>
        <pc:spChg chg="mod">
          <ac:chgData name="Tim Artz" userId="a30b4245-4814-4675-b778-0c45107aabf5" providerId="ADAL" clId="{2EC6E251-F808-49BC-8503-EDF3B64F6968}" dt="2023-07-18T11:48:02.558" v="24721" actId="6549"/>
          <ac:spMkLst>
            <pc:docMk/>
            <pc:sldMk cId="2482268475" sldId="2053"/>
            <ac:spMk id="4" creationId="{068AD5F0-1DC8-6FEC-54CD-7B52F688D59C}"/>
          </ac:spMkLst>
        </pc:spChg>
        <pc:spChg chg="del mod">
          <ac:chgData name="Tim Artz" userId="a30b4245-4814-4675-b778-0c45107aabf5" providerId="ADAL" clId="{2EC6E251-F808-49BC-8503-EDF3B64F6968}" dt="2023-07-06T11:34:44.719" v="4134" actId="21"/>
          <ac:spMkLst>
            <pc:docMk/>
            <pc:sldMk cId="2482268475" sldId="2053"/>
            <ac:spMk id="14" creationId="{40B5EC36-12E8-EEB1-1A6C-69AC0C75002C}"/>
          </ac:spMkLst>
        </pc:spChg>
        <pc:picChg chg="add mod">
          <ac:chgData name="Tim Artz" userId="a30b4245-4814-4675-b778-0c45107aabf5" providerId="ADAL" clId="{2EC6E251-F808-49BC-8503-EDF3B64F6968}" dt="2023-07-18T11:48:10.736" v="24723" actId="1076"/>
          <ac:picMkLst>
            <pc:docMk/>
            <pc:sldMk cId="2482268475" sldId="2053"/>
            <ac:picMk id="5" creationId="{87A3C76B-844D-B690-AFC3-8C1149F1488B}"/>
          </ac:picMkLst>
        </pc:picChg>
        <pc:picChg chg="del">
          <ac:chgData name="Tim Artz" userId="a30b4245-4814-4675-b778-0c45107aabf5" providerId="ADAL" clId="{2EC6E251-F808-49BC-8503-EDF3B64F6968}" dt="2023-07-06T11:34:37.931" v="4130" actId="478"/>
          <ac:picMkLst>
            <pc:docMk/>
            <pc:sldMk cId="2482268475" sldId="2053"/>
            <ac:picMk id="6" creationId="{31BCCCFF-A850-794E-F876-31CC8BF887B8}"/>
          </ac:picMkLst>
        </pc:picChg>
        <pc:picChg chg="del">
          <ac:chgData name="Tim Artz" userId="a30b4245-4814-4675-b778-0c45107aabf5" providerId="ADAL" clId="{2EC6E251-F808-49BC-8503-EDF3B64F6968}" dt="2023-07-06T11:34:39.898" v="4132" actId="478"/>
          <ac:picMkLst>
            <pc:docMk/>
            <pc:sldMk cId="2482268475" sldId="2053"/>
            <ac:picMk id="8" creationId="{BA7BC205-8434-CA8F-DCE9-1791EF8BD3D1}"/>
          </ac:picMkLst>
        </pc:picChg>
        <pc:picChg chg="del">
          <ac:chgData name="Tim Artz" userId="a30b4245-4814-4675-b778-0c45107aabf5" providerId="ADAL" clId="{2EC6E251-F808-49BC-8503-EDF3B64F6968}" dt="2023-07-06T11:34:38.691" v="4131" actId="478"/>
          <ac:picMkLst>
            <pc:docMk/>
            <pc:sldMk cId="2482268475" sldId="2053"/>
            <ac:picMk id="10" creationId="{7106C8F5-4195-31D6-B9FC-01FD86302F39}"/>
          </ac:picMkLst>
        </pc:picChg>
        <pc:picChg chg="del">
          <ac:chgData name="Tim Artz" userId="a30b4245-4814-4675-b778-0c45107aabf5" providerId="ADAL" clId="{2EC6E251-F808-49BC-8503-EDF3B64F6968}" dt="2023-07-06T11:34:45.583" v="4135" actId="478"/>
          <ac:picMkLst>
            <pc:docMk/>
            <pc:sldMk cId="2482268475" sldId="2053"/>
            <ac:picMk id="12" creationId="{F3B15AF6-D0BE-8272-6274-F171BB84BEDD}"/>
          </ac:picMkLst>
        </pc:picChg>
      </pc:sldChg>
      <pc:sldChg chg="addSp delSp modSp mod delAnim modNotesTx">
        <pc:chgData name="Tim Artz" userId="a30b4245-4814-4675-b778-0c45107aabf5" providerId="ADAL" clId="{2EC6E251-F808-49BC-8503-EDF3B64F6968}" dt="2023-07-07T10:57:32.475" v="6159" actId="20577"/>
        <pc:sldMkLst>
          <pc:docMk/>
          <pc:sldMk cId="2847167309" sldId="2054"/>
        </pc:sldMkLst>
        <pc:spChg chg="mod">
          <ac:chgData name="Tim Artz" userId="a30b4245-4814-4675-b778-0c45107aabf5" providerId="ADAL" clId="{2EC6E251-F808-49BC-8503-EDF3B64F6968}" dt="2023-07-07T10:28:48.405" v="4688" actId="20577"/>
          <ac:spMkLst>
            <pc:docMk/>
            <pc:sldMk cId="2847167309" sldId="2054"/>
            <ac:spMk id="3" creationId="{50C508DD-E078-5F4C-A741-002F625F8419}"/>
          </ac:spMkLst>
        </pc:spChg>
        <pc:spChg chg="del">
          <ac:chgData name="Tim Artz" userId="a30b4245-4814-4675-b778-0c45107aabf5" providerId="ADAL" clId="{2EC6E251-F808-49BC-8503-EDF3B64F6968}" dt="2023-07-06T12:16:26.571" v="4320" actId="21"/>
          <ac:spMkLst>
            <pc:docMk/>
            <pc:sldMk cId="2847167309" sldId="2054"/>
            <ac:spMk id="4" creationId="{068AD5F0-1DC8-6FEC-54CD-7B52F688D59C}"/>
          </ac:spMkLst>
        </pc:spChg>
        <pc:spChg chg="add mod">
          <ac:chgData name="Tim Artz" userId="a30b4245-4814-4675-b778-0c45107aabf5" providerId="ADAL" clId="{2EC6E251-F808-49BC-8503-EDF3B64F6968}" dt="2023-07-07T10:32:19.455" v="5032" actId="108"/>
          <ac:spMkLst>
            <pc:docMk/>
            <pc:sldMk cId="2847167309" sldId="2054"/>
            <ac:spMk id="6" creationId="{95E4E466-937B-9037-DB65-E0E7E4DCE537}"/>
          </ac:spMkLst>
        </pc:spChg>
        <pc:spChg chg="add mod">
          <ac:chgData name="Tim Artz" userId="a30b4245-4814-4675-b778-0c45107aabf5" providerId="ADAL" clId="{2EC6E251-F808-49BC-8503-EDF3B64F6968}" dt="2023-07-07T10:33:50.509" v="5199" actId="255"/>
          <ac:spMkLst>
            <pc:docMk/>
            <pc:sldMk cId="2847167309" sldId="2054"/>
            <ac:spMk id="7" creationId="{D79D41DA-4078-ED81-E49E-0E6FB17A120D}"/>
          </ac:spMkLst>
        </pc:spChg>
        <pc:spChg chg="del">
          <ac:chgData name="Tim Artz" userId="a30b4245-4814-4675-b778-0c45107aabf5" providerId="ADAL" clId="{2EC6E251-F808-49BC-8503-EDF3B64F6968}" dt="2023-07-06T12:26:22.921" v="4455" actId="21"/>
          <ac:spMkLst>
            <pc:docMk/>
            <pc:sldMk cId="2847167309" sldId="2054"/>
            <ac:spMk id="31" creationId="{E843009F-62E0-B845-8BBB-F9F5A8EB82C6}"/>
          </ac:spMkLst>
        </pc:spChg>
        <pc:picChg chg="del">
          <ac:chgData name="Tim Artz" userId="a30b4245-4814-4675-b778-0c45107aabf5" providerId="ADAL" clId="{2EC6E251-F808-49BC-8503-EDF3B64F6968}" dt="2023-07-06T12:16:22.924" v="4319" actId="478"/>
          <ac:picMkLst>
            <pc:docMk/>
            <pc:sldMk cId="2847167309" sldId="2054"/>
            <ac:picMk id="5" creationId="{87A3C76B-844D-B690-AFC3-8C1149F1488B}"/>
          </ac:picMkLst>
        </pc:picChg>
        <pc:picChg chg="add mod">
          <ac:chgData name="Tim Artz" userId="a30b4245-4814-4675-b778-0c45107aabf5" providerId="ADAL" clId="{2EC6E251-F808-49BC-8503-EDF3B64F6968}" dt="2023-07-07T10:54:41.628" v="5952" actId="1076"/>
          <ac:picMkLst>
            <pc:docMk/>
            <pc:sldMk cId="2847167309" sldId="2054"/>
            <ac:picMk id="9" creationId="{57839E18-A205-6CA7-C6DC-CCB10EA68B38}"/>
          </ac:picMkLst>
        </pc:picChg>
        <pc:picChg chg="add del mod">
          <ac:chgData name="Tim Artz" userId="a30b4245-4814-4675-b778-0c45107aabf5" providerId="ADAL" clId="{2EC6E251-F808-49BC-8503-EDF3B64F6968}" dt="2023-07-07T10:47:07.172" v="5724" actId="478"/>
          <ac:picMkLst>
            <pc:docMk/>
            <pc:sldMk cId="2847167309" sldId="2054"/>
            <ac:picMk id="11" creationId="{D16057F6-64B3-60EF-67EE-47108A734837}"/>
          </ac:picMkLst>
        </pc:picChg>
        <pc:picChg chg="add mod">
          <ac:chgData name="Tim Artz" userId="a30b4245-4814-4675-b778-0c45107aabf5" providerId="ADAL" clId="{2EC6E251-F808-49BC-8503-EDF3B64F6968}" dt="2023-07-07T10:54:54.413" v="5956" actId="14100"/>
          <ac:picMkLst>
            <pc:docMk/>
            <pc:sldMk cId="2847167309" sldId="2054"/>
            <ac:picMk id="13" creationId="{857DB83C-8F41-2AAC-54BF-7A5C041B850D}"/>
          </ac:picMkLst>
        </pc:picChg>
        <pc:picChg chg="add mod">
          <ac:chgData name="Tim Artz" userId="a30b4245-4814-4675-b778-0c45107aabf5" providerId="ADAL" clId="{2EC6E251-F808-49BC-8503-EDF3B64F6968}" dt="2023-07-07T10:54:58.507" v="5958" actId="1076"/>
          <ac:picMkLst>
            <pc:docMk/>
            <pc:sldMk cId="2847167309" sldId="2054"/>
            <ac:picMk id="15" creationId="{F6CADBF9-70E1-320A-0DC4-EBDFD48475EC}"/>
          </ac:picMkLst>
        </pc:picChg>
        <pc:picChg chg="add mod">
          <ac:chgData name="Tim Artz" userId="a30b4245-4814-4675-b778-0c45107aabf5" providerId="ADAL" clId="{2EC6E251-F808-49BC-8503-EDF3B64F6968}" dt="2023-07-07T10:55:10.279" v="5962" actId="14100"/>
          <ac:picMkLst>
            <pc:docMk/>
            <pc:sldMk cId="2847167309" sldId="2054"/>
            <ac:picMk id="17" creationId="{2C399522-9561-22C5-81DD-9CD2DB596B4F}"/>
          </ac:picMkLst>
        </pc:picChg>
        <pc:picChg chg="add mod">
          <ac:chgData name="Tim Artz" userId="a30b4245-4814-4675-b778-0c45107aabf5" providerId="ADAL" clId="{2EC6E251-F808-49BC-8503-EDF3B64F6968}" dt="2023-07-07T10:55:06.938" v="5961" actId="14100"/>
          <ac:picMkLst>
            <pc:docMk/>
            <pc:sldMk cId="2847167309" sldId="2054"/>
            <ac:picMk id="19" creationId="{2643FC98-BFB3-8353-C13F-8D5D645EB547}"/>
          </ac:picMkLst>
        </pc:picChg>
      </pc:sldChg>
      <pc:sldChg chg="addSp delSp modSp mod delAnim modNotes modNotesTx">
        <pc:chgData name="Tim Artz" userId="a30b4245-4814-4675-b778-0c45107aabf5" providerId="ADAL" clId="{2EC6E251-F808-49BC-8503-EDF3B64F6968}" dt="2023-07-11T10:29:25.765" v="15829" actId="1076"/>
        <pc:sldMkLst>
          <pc:docMk/>
          <pc:sldMk cId="715635891" sldId="2055"/>
        </pc:sldMkLst>
        <pc:spChg chg="mod">
          <ac:chgData name="Tim Artz" userId="a30b4245-4814-4675-b778-0c45107aabf5" providerId="ADAL" clId="{2EC6E251-F808-49BC-8503-EDF3B64F6968}" dt="2023-07-06T12:16:43.321" v="4356" actId="20577"/>
          <ac:spMkLst>
            <pc:docMk/>
            <pc:sldMk cId="715635891" sldId="2055"/>
            <ac:spMk id="3" creationId="{50C508DD-E078-5F4C-A741-002F625F8419}"/>
          </ac:spMkLst>
        </pc:spChg>
        <pc:spChg chg="add mod">
          <ac:chgData name="Tim Artz" userId="a30b4245-4814-4675-b778-0c45107aabf5" providerId="ADAL" clId="{2EC6E251-F808-49BC-8503-EDF3B64F6968}" dt="2023-07-07T11:36:53.045" v="9135" actId="108"/>
          <ac:spMkLst>
            <pc:docMk/>
            <pc:sldMk cId="715635891" sldId="2055"/>
            <ac:spMk id="4" creationId="{904B14E3-21D5-80AF-D89B-862A940FF508}"/>
          </ac:spMkLst>
        </pc:spChg>
        <pc:spChg chg="add mod">
          <ac:chgData name="Tim Artz" userId="a30b4245-4814-4675-b778-0c45107aabf5" providerId="ADAL" clId="{2EC6E251-F808-49BC-8503-EDF3B64F6968}" dt="2023-07-07T11:29:18.561" v="8548" actId="20577"/>
          <ac:spMkLst>
            <pc:docMk/>
            <pc:sldMk cId="715635891" sldId="2055"/>
            <ac:spMk id="5" creationId="{4ADF0306-38A5-210D-B0E8-67B78DD4DA84}"/>
          </ac:spMkLst>
        </pc:spChg>
        <pc:spChg chg="add mod">
          <ac:chgData name="Tim Artz" userId="a30b4245-4814-4675-b778-0c45107aabf5" providerId="ADAL" clId="{2EC6E251-F808-49BC-8503-EDF3B64F6968}" dt="2023-07-07T11:29:27.456" v="8552" actId="6549"/>
          <ac:spMkLst>
            <pc:docMk/>
            <pc:sldMk cId="715635891" sldId="2055"/>
            <ac:spMk id="6" creationId="{4F913171-2FDE-6A09-AB19-40A98B3BBD4C}"/>
          </ac:spMkLst>
        </pc:spChg>
        <pc:spChg chg="del">
          <ac:chgData name="Tim Artz" userId="a30b4245-4814-4675-b778-0c45107aabf5" providerId="ADAL" clId="{2EC6E251-F808-49BC-8503-EDF3B64F6968}" dt="2023-07-06T12:26:17.909" v="4454" actId="21"/>
          <ac:spMkLst>
            <pc:docMk/>
            <pc:sldMk cId="715635891" sldId="2055"/>
            <ac:spMk id="31" creationId="{E843009F-62E0-B845-8BBB-F9F5A8EB82C6}"/>
          </ac:spMkLst>
        </pc:spChg>
        <pc:picChg chg="add mod">
          <ac:chgData name="Tim Artz" userId="a30b4245-4814-4675-b778-0c45107aabf5" providerId="ADAL" clId="{2EC6E251-F808-49BC-8503-EDF3B64F6968}" dt="2023-07-11T10:29:25.765" v="15829" actId="1076"/>
          <ac:picMkLst>
            <pc:docMk/>
            <pc:sldMk cId="715635891" sldId="2055"/>
            <ac:picMk id="7" creationId="{51FB23A6-A65A-30D6-9E9E-893CE2707CC5}"/>
          </ac:picMkLst>
        </pc:picChg>
      </pc:sldChg>
      <pc:sldChg chg="addSp delSp modSp mod delAnim modNotesTx">
        <pc:chgData name="Tim Artz" userId="a30b4245-4814-4675-b778-0c45107aabf5" providerId="ADAL" clId="{2EC6E251-F808-49BC-8503-EDF3B64F6968}" dt="2023-07-23T14:39:03.969" v="25223" actId="20577"/>
        <pc:sldMkLst>
          <pc:docMk/>
          <pc:sldMk cId="2146011482" sldId="2056"/>
        </pc:sldMkLst>
        <pc:spChg chg="mod">
          <ac:chgData name="Tim Artz" userId="a30b4245-4814-4675-b778-0c45107aabf5" providerId="ADAL" clId="{2EC6E251-F808-49BC-8503-EDF3B64F6968}" dt="2023-07-10T11:22:04.705" v="11313" actId="20577"/>
          <ac:spMkLst>
            <pc:docMk/>
            <pc:sldMk cId="2146011482" sldId="2056"/>
            <ac:spMk id="3" creationId="{50C508DD-E078-5F4C-A741-002F625F8419}"/>
          </ac:spMkLst>
        </pc:spChg>
        <pc:spChg chg="add mod">
          <ac:chgData name="Tim Artz" userId="a30b4245-4814-4675-b778-0c45107aabf5" providerId="ADAL" clId="{2EC6E251-F808-49BC-8503-EDF3B64F6968}" dt="2023-07-10T11:24:41.476" v="11330" actId="108"/>
          <ac:spMkLst>
            <pc:docMk/>
            <pc:sldMk cId="2146011482" sldId="2056"/>
            <ac:spMk id="4" creationId="{8F684DDF-41C9-246D-0D67-5C763813F683}"/>
          </ac:spMkLst>
        </pc:spChg>
        <pc:spChg chg="add mod">
          <ac:chgData name="Tim Artz" userId="a30b4245-4814-4675-b778-0c45107aabf5" providerId="ADAL" clId="{2EC6E251-F808-49BC-8503-EDF3B64F6968}" dt="2023-07-10T11:44:57.107" v="12429" actId="14100"/>
          <ac:spMkLst>
            <pc:docMk/>
            <pc:sldMk cId="2146011482" sldId="2056"/>
            <ac:spMk id="6" creationId="{15E300BD-B7A2-057F-5E03-AE109AA79B29}"/>
          </ac:spMkLst>
        </pc:spChg>
        <pc:spChg chg="del">
          <ac:chgData name="Tim Artz" userId="a30b4245-4814-4675-b778-0c45107aabf5" providerId="ADAL" clId="{2EC6E251-F808-49BC-8503-EDF3B64F6968}" dt="2023-07-06T12:26:09.487" v="4451" actId="21"/>
          <ac:spMkLst>
            <pc:docMk/>
            <pc:sldMk cId="2146011482" sldId="2056"/>
            <ac:spMk id="31" creationId="{E843009F-62E0-B845-8BBB-F9F5A8EB82C6}"/>
          </ac:spMkLst>
        </pc:spChg>
        <pc:picChg chg="add mod">
          <ac:chgData name="Tim Artz" userId="a30b4245-4814-4675-b778-0c45107aabf5" providerId="ADAL" clId="{2EC6E251-F808-49BC-8503-EDF3B64F6968}" dt="2023-07-10T11:23:06.996" v="11316" actId="1076"/>
          <ac:picMkLst>
            <pc:docMk/>
            <pc:sldMk cId="2146011482" sldId="2056"/>
            <ac:picMk id="5" creationId="{33FBF4F1-323D-1472-B79D-3C3590082ADF}"/>
          </ac:picMkLst>
        </pc:picChg>
        <pc:picChg chg="add mod">
          <ac:chgData name="Tim Artz" userId="a30b4245-4814-4675-b778-0c45107aabf5" providerId="ADAL" clId="{2EC6E251-F808-49BC-8503-EDF3B64F6968}" dt="2023-07-10T11:45:08.335" v="12433" actId="14100"/>
          <ac:picMkLst>
            <pc:docMk/>
            <pc:sldMk cId="2146011482" sldId="2056"/>
            <ac:picMk id="8" creationId="{17F9104B-3D3C-7316-9971-21A404D13DE3}"/>
          </ac:picMkLst>
        </pc:picChg>
      </pc:sldChg>
      <pc:sldChg chg="addSp delSp modSp mod ord delAnim">
        <pc:chgData name="Tim Artz" userId="a30b4245-4814-4675-b778-0c45107aabf5" providerId="ADAL" clId="{2EC6E251-F808-49BC-8503-EDF3B64F6968}" dt="2023-07-23T14:34:10.990" v="25004" actId="20577"/>
        <pc:sldMkLst>
          <pc:docMk/>
          <pc:sldMk cId="3520723759" sldId="2057"/>
        </pc:sldMkLst>
        <pc:spChg chg="mod">
          <ac:chgData name="Tim Artz" userId="a30b4245-4814-4675-b778-0c45107aabf5" providerId="ADAL" clId="{2EC6E251-F808-49BC-8503-EDF3B64F6968}" dt="2023-07-06T12:19:06.514" v="4396" actId="20577"/>
          <ac:spMkLst>
            <pc:docMk/>
            <pc:sldMk cId="3520723759" sldId="2057"/>
            <ac:spMk id="3" creationId="{50C508DD-E078-5F4C-A741-002F625F8419}"/>
          </ac:spMkLst>
        </pc:spChg>
        <pc:spChg chg="add mod">
          <ac:chgData name="Tim Artz" userId="a30b4245-4814-4675-b778-0c45107aabf5" providerId="ADAL" clId="{2EC6E251-F808-49BC-8503-EDF3B64F6968}" dt="2023-07-07T11:37:01.629" v="9136" actId="108"/>
          <ac:spMkLst>
            <pc:docMk/>
            <pc:sldMk cId="3520723759" sldId="2057"/>
            <ac:spMk id="4" creationId="{3E660A5E-C8C0-8BB0-0EDC-C322B6BE586D}"/>
          </ac:spMkLst>
        </pc:spChg>
        <pc:spChg chg="add mod">
          <ac:chgData name="Tim Artz" userId="a30b4245-4814-4675-b778-0c45107aabf5" providerId="ADAL" clId="{2EC6E251-F808-49BC-8503-EDF3B64F6968}" dt="2023-07-23T14:34:10.990" v="25004" actId="20577"/>
          <ac:spMkLst>
            <pc:docMk/>
            <pc:sldMk cId="3520723759" sldId="2057"/>
            <ac:spMk id="5" creationId="{95F43004-DEE0-64DC-BDDA-EED7EE3EEAE9}"/>
          </ac:spMkLst>
        </pc:spChg>
        <pc:spChg chg="del mod">
          <ac:chgData name="Tim Artz" userId="a30b4245-4814-4675-b778-0c45107aabf5" providerId="ADAL" clId="{2EC6E251-F808-49BC-8503-EDF3B64F6968}" dt="2023-07-06T12:26:14.853" v="4453" actId="21"/>
          <ac:spMkLst>
            <pc:docMk/>
            <pc:sldMk cId="3520723759" sldId="2057"/>
            <ac:spMk id="31" creationId="{E843009F-62E0-B845-8BBB-F9F5A8EB82C6}"/>
          </ac:spMkLst>
        </pc:spChg>
        <pc:picChg chg="add mod">
          <ac:chgData name="Tim Artz" userId="a30b4245-4814-4675-b778-0c45107aabf5" providerId="ADAL" clId="{2EC6E251-F808-49BC-8503-EDF3B64F6968}" dt="2023-07-07T11:45:18.676" v="9191" actId="1076"/>
          <ac:picMkLst>
            <pc:docMk/>
            <pc:sldMk cId="3520723759" sldId="2057"/>
            <ac:picMk id="7" creationId="{4D5DC22D-5383-C097-74AC-EE80C37B4DF4}"/>
          </ac:picMkLst>
        </pc:picChg>
      </pc:sldChg>
      <pc:sldChg chg="addSp delSp modSp mod delAnim">
        <pc:chgData name="Tim Artz" userId="a30b4245-4814-4675-b778-0c45107aabf5" providerId="ADAL" clId="{2EC6E251-F808-49BC-8503-EDF3B64F6968}" dt="2023-07-11T10:17:21.518" v="15264" actId="14100"/>
        <pc:sldMkLst>
          <pc:docMk/>
          <pc:sldMk cId="107457796" sldId="2058"/>
        </pc:sldMkLst>
        <pc:spChg chg="add mod">
          <ac:chgData name="Tim Artz" userId="a30b4245-4814-4675-b778-0c45107aabf5" providerId="ADAL" clId="{2EC6E251-F808-49BC-8503-EDF3B64F6968}" dt="2023-07-11T10:17:21.518" v="15264" actId="14100"/>
          <ac:spMkLst>
            <pc:docMk/>
            <pc:sldMk cId="107457796" sldId="2058"/>
            <ac:spMk id="2" creationId="{50168AB1-509C-F2AC-F66D-21F5616CF0DD}"/>
          </ac:spMkLst>
        </pc:spChg>
        <pc:spChg chg="mod">
          <ac:chgData name="Tim Artz" userId="a30b4245-4814-4675-b778-0c45107aabf5" providerId="ADAL" clId="{2EC6E251-F808-49BC-8503-EDF3B64F6968}" dt="2023-07-06T12:22:53.812" v="4427" actId="20577"/>
          <ac:spMkLst>
            <pc:docMk/>
            <pc:sldMk cId="107457796" sldId="2058"/>
            <ac:spMk id="3" creationId="{50C508DD-E078-5F4C-A741-002F625F8419}"/>
          </ac:spMkLst>
        </pc:spChg>
        <pc:spChg chg="del">
          <ac:chgData name="Tim Artz" userId="a30b4245-4814-4675-b778-0c45107aabf5" providerId="ADAL" clId="{2EC6E251-F808-49BC-8503-EDF3B64F6968}" dt="2023-07-06T12:23:09.062" v="4428" actId="478"/>
          <ac:spMkLst>
            <pc:docMk/>
            <pc:sldMk cId="107457796" sldId="2058"/>
            <ac:spMk id="4" creationId="{8F684DDF-41C9-246D-0D67-5C763813F683}"/>
          </ac:spMkLst>
        </pc:spChg>
        <pc:spChg chg="add mod">
          <ac:chgData name="Tim Artz" userId="a30b4245-4814-4675-b778-0c45107aabf5" providerId="ADAL" clId="{2EC6E251-F808-49BC-8503-EDF3B64F6968}" dt="2023-07-10T11:24:47.573" v="11331" actId="108"/>
          <ac:spMkLst>
            <pc:docMk/>
            <pc:sldMk cId="107457796" sldId="2058"/>
            <ac:spMk id="5" creationId="{2EA15C0F-B3CD-4811-0016-0AED58EFE788}"/>
          </ac:spMkLst>
        </pc:spChg>
        <pc:spChg chg="del">
          <ac:chgData name="Tim Artz" userId="a30b4245-4814-4675-b778-0c45107aabf5" providerId="ADAL" clId="{2EC6E251-F808-49BC-8503-EDF3B64F6968}" dt="2023-07-06T12:26:05.300" v="4450" actId="21"/>
          <ac:spMkLst>
            <pc:docMk/>
            <pc:sldMk cId="107457796" sldId="2058"/>
            <ac:spMk id="31" creationId="{E843009F-62E0-B845-8BBB-F9F5A8EB82C6}"/>
          </ac:spMkLst>
        </pc:spChg>
        <pc:picChg chg="add mod">
          <ac:chgData name="Tim Artz" userId="a30b4245-4814-4675-b778-0c45107aabf5" providerId="ADAL" clId="{2EC6E251-F808-49BC-8503-EDF3B64F6968}" dt="2023-07-10T16:58:24.043" v="14887" actId="1076"/>
          <ac:picMkLst>
            <pc:docMk/>
            <pc:sldMk cId="107457796" sldId="2058"/>
            <ac:picMk id="6" creationId="{E1BAF8BA-B028-E4DD-CDB9-60E79BBD1906}"/>
          </ac:picMkLst>
        </pc:picChg>
        <pc:picChg chg="add mod">
          <ac:chgData name="Tim Artz" userId="a30b4245-4814-4675-b778-0c45107aabf5" providerId="ADAL" clId="{2EC6E251-F808-49BC-8503-EDF3B64F6968}" dt="2023-07-10T16:58:16.927" v="14884" actId="1076"/>
          <ac:picMkLst>
            <pc:docMk/>
            <pc:sldMk cId="107457796" sldId="2058"/>
            <ac:picMk id="8" creationId="{4C7472D2-DF30-65D4-408F-C9ABA6400C1A}"/>
          </ac:picMkLst>
        </pc:picChg>
      </pc:sldChg>
      <pc:sldChg chg="addSp delSp modSp mod delAnim modNotesTx">
        <pc:chgData name="Tim Artz" userId="a30b4245-4814-4675-b778-0c45107aabf5" providerId="ADAL" clId="{2EC6E251-F808-49BC-8503-EDF3B64F6968}" dt="2023-07-11T11:44:50.925" v="18335" actId="1076"/>
        <pc:sldMkLst>
          <pc:docMk/>
          <pc:sldMk cId="3081620630" sldId="2059"/>
        </pc:sldMkLst>
        <pc:spChg chg="add del mod">
          <ac:chgData name="Tim Artz" userId="a30b4245-4814-4675-b778-0c45107aabf5" providerId="ADAL" clId="{2EC6E251-F808-49BC-8503-EDF3B64F6968}" dt="2023-07-11T10:45:59.905" v="16120"/>
          <ac:spMkLst>
            <pc:docMk/>
            <pc:sldMk cId="3081620630" sldId="2059"/>
            <ac:spMk id="2" creationId="{B33D1D54-FD6F-8CAE-92B7-A0F447D0FB7C}"/>
          </ac:spMkLst>
        </pc:spChg>
        <pc:spChg chg="mod">
          <ac:chgData name="Tim Artz" userId="a30b4245-4814-4675-b778-0c45107aabf5" providerId="ADAL" clId="{2EC6E251-F808-49BC-8503-EDF3B64F6968}" dt="2023-07-11T10:51:29.809" v="16495" actId="20577"/>
          <ac:spMkLst>
            <pc:docMk/>
            <pc:sldMk cId="3081620630" sldId="2059"/>
            <ac:spMk id="3" creationId="{50C508DD-E078-5F4C-A741-002F625F8419}"/>
          </ac:spMkLst>
        </pc:spChg>
        <pc:spChg chg="add mod">
          <ac:chgData name="Tim Artz" userId="a30b4245-4814-4675-b778-0c45107aabf5" providerId="ADAL" clId="{2EC6E251-F808-49BC-8503-EDF3B64F6968}" dt="2023-07-11T10:58:08.500" v="17031" actId="20577"/>
          <ac:spMkLst>
            <pc:docMk/>
            <pc:sldMk cId="3081620630" sldId="2059"/>
            <ac:spMk id="4" creationId="{DF4FE3C7-C711-CCA2-0700-4FCA01401312}"/>
          </ac:spMkLst>
        </pc:spChg>
        <pc:spChg chg="mod">
          <ac:chgData name="Tim Artz" userId="a30b4245-4814-4675-b778-0c45107aabf5" providerId="ADAL" clId="{2EC6E251-F808-49BC-8503-EDF3B64F6968}" dt="2023-07-10T12:10:33.243" v="13877" actId="108"/>
          <ac:spMkLst>
            <pc:docMk/>
            <pc:sldMk cId="3081620630" sldId="2059"/>
            <ac:spMk id="5" creationId="{2EA15C0F-B3CD-4811-0016-0AED58EFE788}"/>
          </ac:spMkLst>
        </pc:spChg>
        <pc:spChg chg="del">
          <ac:chgData name="Tim Artz" userId="a30b4245-4814-4675-b778-0c45107aabf5" providerId="ADAL" clId="{2EC6E251-F808-49BC-8503-EDF3B64F6968}" dt="2023-07-06T12:25:58.063" v="4449" actId="21"/>
          <ac:spMkLst>
            <pc:docMk/>
            <pc:sldMk cId="3081620630" sldId="2059"/>
            <ac:spMk id="31" creationId="{E843009F-62E0-B845-8BBB-F9F5A8EB82C6}"/>
          </ac:spMkLst>
        </pc:spChg>
        <pc:picChg chg="add mod">
          <ac:chgData name="Tim Artz" userId="a30b4245-4814-4675-b778-0c45107aabf5" providerId="ADAL" clId="{2EC6E251-F808-49BC-8503-EDF3B64F6968}" dt="2023-07-11T11:44:50.925" v="18335" actId="1076"/>
          <ac:picMkLst>
            <pc:docMk/>
            <pc:sldMk cId="3081620630" sldId="2059"/>
            <ac:picMk id="7" creationId="{E017F978-8532-8823-FBA3-7BA93A1C1FB5}"/>
          </ac:picMkLst>
        </pc:picChg>
      </pc:sldChg>
      <pc:sldChg chg="addSp delSp modSp mod modNotesTx">
        <pc:chgData name="Tim Artz" userId="a30b4245-4814-4675-b778-0c45107aabf5" providerId="ADAL" clId="{2EC6E251-F808-49BC-8503-EDF3B64F6968}" dt="2023-07-12T11:03:17.887" v="18861" actId="21"/>
        <pc:sldMkLst>
          <pc:docMk/>
          <pc:sldMk cId="774771853" sldId="2060"/>
        </pc:sldMkLst>
        <pc:spChg chg="add mod">
          <ac:chgData name="Tim Artz" userId="a30b4245-4814-4675-b778-0c45107aabf5" providerId="ADAL" clId="{2EC6E251-F808-49BC-8503-EDF3B64F6968}" dt="2023-07-11T11:15:16.462" v="17681" actId="20577"/>
          <ac:spMkLst>
            <pc:docMk/>
            <pc:sldMk cId="774771853" sldId="2060"/>
            <ac:spMk id="2" creationId="{DBE5D5D6-93ED-3F58-3224-B9F90C57B43A}"/>
          </ac:spMkLst>
        </pc:spChg>
        <pc:spChg chg="mod">
          <ac:chgData name="Tim Artz" userId="a30b4245-4814-4675-b778-0c45107aabf5" providerId="ADAL" clId="{2EC6E251-F808-49BC-8503-EDF3B64F6968}" dt="2023-07-06T12:39:42.162" v="4465" actId="20577"/>
          <ac:spMkLst>
            <pc:docMk/>
            <pc:sldMk cId="774771853" sldId="2060"/>
            <ac:spMk id="3" creationId="{50C508DD-E078-5F4C-A741-002F625F8419}"/>
          </ac:spMkLst>
        </pc:spChg>
        <pc:spChg chg="add del mod">
          <ac:chgData name="Tim Artz" userId="a30b4245-4814-4675-b778-0c45107aabf5" providerId="ADAL" clId="{2EC6E251-F808-49BC-8503-EDF3B64F6968}" dt="2023-07-12T11:03:17.887" v="18861" actId="21"/>
          <ac:spMkLst>
            <pc:docMk/>
            <pc:sldMk cId="774771853" sldId="2060"/>
            <ac:spMk id="4" creationId="{0142E252-A461-42B4-5215-687C951B84B2}"/>
          </ac:spMkLst>
        </pc:spChg>
        <pc:spChg chg="del">
          <ac:chgData name="Tim Artz" userId="a30b4245-4814-4675-b778-0c45107aabf5" providerId="ADAL" clId="{2EC6E251-F808-49BC-8503-EDF3B64F6968}" dt="2023-07-06T12:39:47.132" v="4466" actId="21"/>
          <ac:spMkLst>
            <pc:docMk/>
            <pc:sldMk cId="774771853" sldId="2060"/>
            <ac:spMk id="5" creationId="{2EA15C0F-B3CD-4811-0016-0AED58EFE788}"/>
          </ac:spMkLst>
        </pc:spChg>
        <pc:picChg chg="add mod">
          <ac:chgData name="Tim Artz" userId="a30b4245-4814-4675-b778-0c45107aabf5" providerId="ADAL" clId="{2EC6E251-F808-49BC-8503-EDF3B64F6968}" dt="2023-07-11T11:13:06.789" v="17629" actId="1076"/>
          <ac:picMkLst>
            <pc:docMk/>
            <pc:sldMk cId="774771853" sldId="2060"/>
            <ac:picMk id="1026" creationId="{33353167-A011-BD8F-BFED-22DF3B2A28A6}"/>
          </ac:picMkLst>
        </pc:picChg>
      </pc:sldChg>
      <pc:sldChg chg="addSp modSp mod">
        <pc:chgData name="Tim Artz" userId="a30b4245-4814-4675-b778-0c45107aabf5" providerId="ADAL" clId="{2EC6E251-F808-49BC-8503-EDF3B64F6968}" dt="2023-07-07T11:52:33.352" v="9663" actId="1076"/>
        <pc:sldMkLst>
          <pc:docMk/>
          <pc:sldMk cId="4028702225" sldId="2061"/>
        </pc:sldMkLst>
        <pc:spChg chg="mod">
          <ac:chgData name="Tim Artz" userId="a30b4245-4814-4675-b778-0c45107aabf5" providerId="ADAL" clId="{2EC6E251-F808-49BC-8503-EDF3B64F6968}" dt="2023-07-07T11:37:11.156" v="9137" actId="108"/>
          <ac:spMkLst>
            <pc:docMk/>
            <pc:sldMk cId="4028702225" sldId="2061"/>
            <ac:spMk id="4" creationId="{3E660A5E-C8C0-8BB0-0EDC-C322B6BE586D}"/>
          </ac:spMkLst>
        </pc:spChg>
        <pc:spChg chg="mod">
          <ac:chgData name="Tim Artz" userId="a30b4245-4814-4675-b778-0c45107aabf5" providerId="ADAL" clId="{2EC6E251-F808-49BC-8503-EDF3B64F6968}" dt="2023-07-07T11:52:33.352" v="9663" actId="1076"/>
          <ac:spMkLst>
            <pc:docMk/>
            <pc:sldMk cId="4028702225" sldId="2061"/>
            <ac:spMk id="5" creationId="{95F43004-DEE0-64DC-BDDA-EED7EE3EEAE9}"/>
          </ac:spMkLst>
        </pc:spChg>
        <pc:picChg chg="add mod">
          <ac:chgData name="Tim Artz" userId="a30b4245-4814-4675-b778-0c45107aabf5" providerId="ADAL" clId="{2EC6E251-F808-49BC-8503-EDF3B64F6968}" dt="2023-07-07T11:48:01.072" v="9446" actId="1076"/>
          <ac:picMkLst>
            <pc:docMk/>
            <pc:sldMk cId="4028702225" sldId="2061"/>
            <ac:picMk id="6" creationId="{9FB4C486-7298-A255-5A67-C38A7284F3C7}"/>
          </ac:picMkLst>
        </pc:picChg>
      </pc:sldChg>
      <pc:sldChg chg="addSp delSp modSp mod modNotesTx">
        <pc:chgData name="Tim Artz" userId="a30b4245-4814-4675-b778-0c45107aabf5" providerId="ADAL" clId="{2EC6E251-F808-49BC-8503-EDF3B64F6968}" dt="2023-07-23T14:36:29.367" v="25141" actId="5793"/>
        <pc:sldMkLst>
          <pc:docMk/>
          <pc:sldMk cId="1131345016" sldId="2062"/>
        </pc:sldMkLst>
        <pc:spChg chg="mod">
          <ac:chgData name="Tim Artz" userId="a30b4245-4814-4675-b778-0c45107aabf5" providerId="ADAL" clId="{2EC6E251-F808-49BC-8503-EDF3B64F6968}" dt="2023-07-23T14:36:29.367" v="25141" actId="5793"/>
          <ac:spMkLst>
            <pc:docMk/>
            <pc:sldMk cId="1131345016" sldId="2062"/>
            <ac:spMk id="5" creationId="{95F43004-DEE0-64DC-BDDA-EED7EE3EEAE9}"/>
          </ac:spMkLst>
        </pc:spChg>
        <pc:picChg chg="del">
          <ac:chgData name="Tim Artz" userId="a30b4245-4814-4675-b778-0c45107aabf5" providerId="ADAL" clId="{2EC6E251-F808-49BC-8503-EDF3B64F6968}" dt="2023-07-07T11:49:02.161" v="9460" actId="478"/>
          <ac:picMkLst>
            <pc:docMk/>
            <pc:sldMk cId="1131345016" sldId="2062"/>
            <ac:picMk id="6" creationId="{9FB4C486-7298-A255-5A67-C38A7284F3C7}"/>
          </ac:picMkLst>
        </pc:picChg>
        <pc:picChg chg="add mod">
          <ac:chgData name="Tim Artz" userId="a30b4245-4814-4675-b778-0c45107aabf5" providerId="ADAL" clId="{2EC6E251-F808-49BC-8503-EDF3B64F6968}" dt="2023-07-07T11:53:49.488" v="9769" actId="1076"/>
          <ac:picMkLst>
            <pc:docMk/>
            <pc:sldMk cId="1131345016" sldId="2062"/>
            <ac:picMk id="7" creationId="{8A8F85A1-7BA6-33C3-D248-748AACE42CF9}"/>
          </ac:picMkLst>
        </pc:picChg>
      </pc:sldChg>
      <pc:sldChg chg="addSp delSp modSp mod">
        <pc:chgData name="Tim Artz" userId="a30b4245-4814-4675-b778-0c45107aabf5" providerId="ADAL" clId="{2EC6E251-F808-49BC-8503-EDF3B64F6968}" dt="2023-07-23T14:37:25.575" v="25206" actId="20577"/>
        <pc:sldMkLst>
          <pc:docMk/>
          <pc:sldMk cId="2291070129" sldId="2063"/>
        </pc:sldMkLst>
        <pc:spChg chg="mod">
          <ac:chgData name="Tim Artz" userId="a30b4245-4814-4675-b778-0c45107aabf5" providerId="ADAL" clId="{2EC6E251-F808-49BC-8503-EDF3B64F6968}" dt="2023-07-23T14:37:25.575" v="25206" actId="20577"/>
          <ac:spMkLst>
            <pc:docMk/>
            <pc:sldMk cId="2291070129" sldId="2063"/>
            <ac:spMk id="5" creationId="{95F43004-DEE0-64DC-BDDA-EED7EE3EEAE9}"/>
          </ac:spMkLst>
        </pc:spChg>
        <pc:picChg chg="add mod">
          <ac:chgData name="Tim Artz" userId="a30b4245-4814-4675-b778-0c45107aabf5" providerId="ADAL" clId="{2EC6E251-F808-49BC-8503-EDF3B64F6968}" dt="2023-07-07T11:55:00.503" v="9797" actId="14100"/>
          <ac:picMkLst>
            <pc:docMk/>
            <pc:sldMk cId="2291070129" sldId="2063"/>
            <ac:picMk id="6" creationId="{79F03B40-C703-2232-036B-7B9755F3B57E}"/>
          </ac:picMkLst>
        </pc:picChg>
        <pc:picChg chg="del">
          <ac:chgData name="Tim Artz" userId="a30b4245-4814-4675-b778-0c45107aabf5" providerId="ADAL" clId="{2EC6E251-F808-49BC-8503-EDF3B64F6968}" dt="2023-07-07T11:54:14.439" v="9770" actId="478"/>
          <ac:picMkLst>
            <pc:docMk/>
            <pc:sldMk cId="2291070129" sldId="2063"/>
            <ac:picMk id="7" creationId="{8A8F85A1-7BA6-33C3-D248-748AACE42CF9}"/>
          </ac:picMkLst>
        </pc:picChg>
      </pc:sldChg>
      <pc:sldChg chg="addSp delSp modSp mod modNotesTx">
        <pc:chgData name="Tim Artz" userId="a30b4245-4814-4675-b778-0c45107aabf5" providerId="ADAL" clId="{2EC6E251-F808-49BC-8503-EDF3B64F6968}" dt="2023-07-10T11:24:30.811" v="11329" actId="20577"/>
        <pc:sldMkLst>
          <pc:docMk/>
          <pc:sldMk cId="4214775734" sldId="2064"/>
        </pc:sldMkLst>
        <pc:spChg chg="mod">
          <ac:chgData name="Tim Artz" userId="a30b4245-4814-4675-b778-0c45107aabf5" providerId="ADAL" clId="{2EC6E251-F808-49BC-8503-EDF3B64F6968}" dt="2023-07-10T11:24:30.811" v="11329" actId="20577"/>
          <ac:spMkLst>
            <pc:docMk/>
            <pc:sldMk cId="4214775734" sldId="2064"/>
            <ac:spMk id="5" creationId="{95F43004-DEE0-64DC-BDDA-EED7EE3EEAE9}"/>
          </ac:spMkLst>
        </pc:spChg>
        <pc:picChg chg="del">
          <ac:chgData name="Tim Artz" userId="a30b4245-4814-4675-b778-0c45107aabf5" providerId="ADAL" clId="{2EC6E251-F808-49BC-8503-EDF3B64F6968}" dt="2023-07-07T11:58:44.296" v="10052" actId="478"/>
          <ac:picMkLst>
            <pc:docMk/>
            <pc:sldMk cId="4214775734" sldId="2064"/>
            <ac:picMk id="6" creationId="{79F03B40-C703-2232-036B-7B9755F3B57E}"/>
          </ac:picMkLst>
        </pc:picChg>
        <pc:picChg chg="add mod">
          <ac:chgData name="Tim Artz" userId="a30b4245-4814-4675-b778-0c45107aabf5" providerId="ADAL" clId="{2EC6E251-F808-49BC-8503-EDF3B64F6968}" dt="2023-07-10T10:36:32.335" v="10245" actId="14100"/>
          <ac:picMkLst>
            <pc:docMk/>
            <pc:sldMk cId="4214775734" sldId="2064"/>
            <ac:picMk id="6" creationId="{9A82D278-5BAF-CB48-CEC4-81E5983EBDAD}"/>
          </ac:picMkLst>
        </pc:picChg>
        <pc:picChg chg="add mod">
          <ac:chgData name="Tim Artz" userId="a30b4245-4814-4675-b778-0c45107aabf5" providerId="ADAL" clId="{2EC6E251-F808-49BC-8503-EDF3B64F6968}" dt="2023-07-10T10:36:27.425" v="10243" actId="1076"/>
          <ac:picMkLst>
            <pc:docMk/>
            <pc:sldMk cId="4214775734" sldId="2064"/>
            <ac:picMk id="8" creationId="{7463DDF6-1619-EFA4-F390-8B359A217DB6}"/>
          </ac:picMkLst>
        </pc:picChg>
        <pc:picChg chg="add mod">
          <ac:chgData name="Tim Artz" userId="a30b4245-4814-4675-b778-0c45107aabf5" providerId="ADAL" clId="{2EC6E251-F808-49BC-8503-EDF3B64F6968}" dt="2023-07-10T11:08:06.966" v="11189" actId="14100"/>
          <ac:picMkLst>
            <pc:docMk/>
            <pc:sldMk cId="4214775734" sldId="2064"/>
            <ac:picMk id="10" creationId="{27F45284-8936-7E35-389A-494BB520C103}"/>
          </ac:picMkLst>
        </pc:picChg>
      </pc:sldChg>
      <pc:sldChg chg="addSp delSp modSp mod modNotes modNotesTx">
        <pc:chgData name="Tim Artz" userId="a30b4245-4814-4675-b778-0c45107aabf5" providerId="ADAL" clId="{2EC6E251-F808-49BC-8503-EDF3B64F6968}" dt="2023-07-23T14:41:11.505" v="25228" actId="5793"/>
        <pc:sldMkLst>
          <pc:docMk/>
          <pc:sldMk cId="600562455" sldId="2065"/>
        </pc:sldMkLst>
        <pc:spChg chg="mod">
          <ac:chgData name="Tim Artz" userId="a30b4245-4814-4675-b778-0c45107aabf5" providerId="ADAL" clId="{2EC6E251-F808-49BC-8503-EDF3B64F6968}" dt="2023-07-10T11:47:43.155" v="12445" actId="20577"/>
          <ac:spMkLst>
            <pc:docMk/>
            <pc:sldMk cId="600562455" sldId="2065"/>
            <ac:spMk id="3" creationId="{50C508DD-E078-5F4C-A741-002F625F8419}"/>
          </ac:spMkLst>
        </pc:spChg>
        <pc:spChg chg="del mod">
          <ac:chgData name="Tim Artz" userId="a30b4245-4814-4675-b778-0c45107aabf5" providerId="ADAL" clId="{2EC6E251-F808-49BC-8503-EDF3B64F6968}" dt="2023-07-10T11:55:26.214" v="12455" actId="21"/>
          <ac:spMkLst>
            <pc:docMk/>
            <pc:sldMk cId="600562455" sldId="2065"/>
            <ac:spMk id="6" creationId="{15E300BD-B7A2-057F-5E03-AE109AA79B29}"/>
          </ac:spMkLst>
        </pc:spChg>
        <pc:spChg chg="add mod">
          <ac:chgData name="Tim Artz" userId="a30b4245-4814-4675-b778-0c45107aabf5" providerId="ADAL" clId="{2EC6E251-F808-49BC-8503-EDF3B64F6968}" dt="2023-07-10T12:05:06.831" v="13432" actId="113"/>
          <ac:spMkLst>
            <pc:docMk/>
            <pc:sldMk cId="600562455" sldId="2065"/>
            <ac:spMk id="11" creationId="{D7459167-FFD4-7DBD-ABFD-D4B5F2CF3585}"/>
          </ac:spMkLst>
        </pc:spChg>
        <pc:picChg chg="del">
          <ac:chgData name="Tim Artz" userId="a30b4245-4814-4675-b778-0c45107aabf5" providerId="ADAL" clId="{2EC6E251-F808-49BC-8503-EDF3B64F6968}" dt="2023-07-10T11:47:47" v="12446" actId="478"/>
          <ac:picMkLst>
            <pc:docMk/>
            <pc:sldMk cId="600562455" sldId="2065"/>
            <ac:picMk id="5" creationId="{33FBF4F1-323D-1472-B79D-3C3590082ADF}"/>
          </ac:picMkLst>
        </pc:picChg>
        <pc:picChg chg="add mod">
          <ac:chgData name="Tim Artz" userId="a30b4245-4814-4675-b778-0c45107aabf5" providerId="ADAL" clId="{2EC6E251-F808-49BC-8503-EDF3B64F6968}" dt="2023-07-10T12:03:50.827" v="13364" actId="14100"/>
          <ac:picMkLst>
            <pc:docMk/>
            <pc:sldMk cId="600562455" sldId="2065"/>
            <ac:picMk id="7" creationId="{06D090AB-418E-17A8-B21C-075B1820F850}"/>
          </ac:picMkLst>
        </pc:picChg>
        <pc:picChg chg="del">
          <ac:chgData name="Tim Artz" userId="a30b4245-4814-4675-b778-0c45107aabf5" providerId="ADAL" clId="{2EC6E251-F808-49BC-8503-EDF3B64F6968}" dt="2023-07-10T11:48:22.296" v="12447" actId="478"/>
          <ac:picMkLst>
            <pc:docMk/>
            <pc:sldMk cId="600562455" sldId="2065"/>
            <ac:picMk id="8" creationId="{17F9104B-3D3C-7316-9971-21A404D13DE3}"/>
          </ac:picMkLst>
        </pc:picChg>
        <pc:picChg chg="add del mod">
          <ac:chgData name="Tim Artz" userId="a30b4245-4814-4675-b778-0c45107aabf5" providerId="ADAL" clId="{2EC6E251-F808-49BC-8503-EDF3B64F6968}" dt="2023-07-10T12:06:20.326" v="13433" actId="478"/>
          <ac:picMkLst>
            <pc:docMk/>
            <pc:sldMk cId="600562455" sldId="2065"/>
            <ac:picMk id="10" creationId="{7A31ABDF-7FE4-6B23-F309-2FA57AA68385}"/>
          </ac:picMkLst>
        </pc:picChg>
        <pc:picChg chg="add mod">
          <ac:chgData name="Tim Artz" userId="a30b4245-4814-4675-b778-0c45107aabf5" providerId="ADAL" clId="{2EC6E251-F808-49BC-8503-EDF3B64F6968}" dt="2023-07-10T12:06:29.717" v="13437" actId="1076"/>
          <ac:picMkLst>
            <pc:docMk/>
            <pc:sldMk cId="600562455" sldId="2065"/>
            <ac:picMk id="13" creationId="{897716EA-0D1D-3B11-A529-DFDAAB1B1303}"/>
          </ac:picMkLst>
        </pc:picChg>
      </pc:sldChg>
      <pc:sldChg chg="addSp delSp modSp mod">
        <pc:chgData name="Tim Artz" userId="a30b4245-4814-4675-b778-0c45107aabf5" providerId="ADAL" clId="{2EC6E251-F808-49BC-8503-EDF3B64F6968}" dt="2023-07-11T10:17:35.650" v="15265" actId="1076"/>
        <pc:sldMkLst>
          <pc:docMk/>
          <pc:sldMk cId="2903349462" sldId="2066"/>
        </pc:sldMkLst>
        <pc:spChg chg="mod">
          <ac:chgData name="Tim Artz" userId="a30b4245-4814-4675-b778-0c45107aabf5" providerId="ADAL" clId="{2EC6E251-F808-49BC-8503-EDF3B64F6968}" dt="2023-07-11T10:16:28.134" v="15258" actId="113"/>
          <ac:spMkLst>
            <pc:docMk/>
            <pc:sldMk cId="2903349462" sldId="2066"/>
            <ac:spMk id="2" creationId="{50168AB1-509C-F2AC-F66D-21F5616CF0DD}"/>
          </ac:spMkLst>
        </pc:spChg>
        <pc:picChg chg="del">
          <ac:chgData name="Tim Artz" userId="a30b4245-4814-4675-b778-0c45107aabf5" providerId="ADAL" clId="{2EC6E251-F808-49BC-8503-EDF3B64F6968}" dt="2023-07-10T16:59:00.920" v="14888" actId="478"/>
          <ac:picMkLst>
            <pc:docMk/>
            <pc:sldMk cId="2903349462" sldId="2066"/>
            <ac:picMk id="6" creationId="{E1BAF8BA-B028-E4DD-CDB9-60E79BBD1906}"/>
          </ac:picMkLst>
        </pc:picChg>
        <pc:picChg chg="add mod">
          <ac:chgData name="Tim Artz" userId="a30b4245-4814-4675-b778-0c45107aabf5" providerId="ADAL" clId="{2EC6E251-F808-49BC-8503-EDF3B64F6968}" dt="2023-07-11T10:17:35.650" v="15265" actId="1076"/>
          <ac:picMkLst>
            <pc:docMk/>
            <pc:sldMk cId="2903349462" sldId="2066"/>
            <ac:picMk id="7" creationId="{4C1B67FB-FDE4-FD2F-D8A9-1824596483A4}"/>
          </ac:picMkLst>
        </pc:picChg>
        <pc:picChg chg="del">
          <ac:chgData name="Tim Artz" userId="a30b4245-4814-4675-b778-0c45107aabf5" providerId="ADAL" clId="{2EC6E251-F808-49BC-8503-EDF3B64F6968}" dt="2023-07-10T16:59:01.388" v="14889" actId="478"/>
          <ac:picMkLst>
            <pc:docMk/>
            <pc:sldMk cId="2903349462" sldId="2066"/>
            <ac:picMk id="8" creationId="{4C7472D2-DF30-65D4-408F-C9ABA6400C1A}"/>
          </ac:picMkLst>
        </pc:picChg>
      </pc:sldChg>
      <pc:sldChg chg="addSp delSp modSp mod modNotesTx">
        <pc:chgData name="Tim Artz" userId="a30b4245-4814-4675-b778-0c45107aabf5" providerId="ADAL" clId="{2EC6E251-F808-49BC-8503-EDF3B64F6968}" dt="2023-07-11T11:02:05.847" v="17153" actId="20577"/>
        <pc:sldMkLst>
          <pc:docMk/>
          <pc:sldMk cId="687345717" sldId="2067"/>
        </pc:sldMkLst>
        <pc:spChg chg="mod">
          <ac:chgData name="Tim Artz" userId="a30b4245-4814-4675-b778-0c45107aabf5" providerId="ADAL" clId="{2EC6E251-F808-49BC-8503-EDF3B64F6968}" dt="2023-07-11T10:18:45.098" v="15385" actId="20577"/>
          <ac:spMkLst>
            <pc:docMk/>
            <pc:sldMk cId="687345717" sldId="2067"/>
            <ac:spMk id="2" creationId="{50168AB1-509C-F2AC-F66D-21F5616CF0DD}"/>
          </ac:spMkLst>
        </pc:spChg>
        <pc:spChg chg="mod">
          <ac:chgData name="Tim Artz" userId="a30b4245-4814-4675-b778-0c45107aabf5" providerId="ADAL" clId="{2EC6E251-F808-49BC-8503-EDF3B64F6968}" dt="2023-07-11T10:37:07.636" v="15875" actId="1076"/>
          <ac:spMkLst>
            <pc:docMk/>
            <pc:sldMk cId="687345717" sldId="2067"/>
            <ac:spMk id="5" creationId="{2EA15C0F-B3CD-4811-0016-0AED58EFE788}"/>
          </ac:spMkLst>
        </pc:spChg>
        <pc:spChg chg="add mod">
          <ac:chgData name="Tim Artz" userId="a30b4245-4814-4675-b778-0c45107aabf5" providerId="ADAL" clId="{2EC6E251-F808-49BC-8503-EDF3B64F6968}" dt="2023-07-11T10:38:22.393" v="15931" actId="1076"/>
          <ac:spMkLst>
            <pc:docMk/>
            <pc:sldMk cId="687345717" sldId="2067"/>
            <ac:spMk id="6" creationId="{E8C9BA97-0A73-F7D3-70DE-AF18964914D4}"/>
          </ac:spMkLst>
        </pc:spChg>
        <pc:graphicFrameChg chg="add mod modGraphic">
          <ac:chgData name="Tim Artz" userId="a30b4245-4814-4675-b778-0c45107aabf5" providerId="ADAL" clId="{2EC6E251-F808-49BC-8503-EDF3B64F6968}" dt="2023-07-11T10:37:59.105" v="15929" actId="255"/>
          <ac:graphicFrameMkLst>
            <pc:docMk/>
            <pc:sldMk cId="687345717" sldId="2067"/>
            <ac:graphicFrameMk id="4" creationId="{D9AF463F-F3E1-AA5E-5498-8D5AFED5F568}"/>
          </ac:graphicFrameMkLst>
        </pc:graphicFrameChg>
        <pc:picChg chg="del">
          <ac:chgData name="Tim Artz" userId="a30b4245-4814-4675-b778-0c45107aabf5" providerId="ADAL" clId="{2EC6E251-F808-49BC-8503-EDF3B64F6968}" dt="2023-07-11T10:18:00.842" v="15285" actId="478"/>
          <ac:picMkLst>
            <pc:docMk/>
            <pc:sldMk cId="687345717" sldId="2067"/>
            <ac:picMk id="7" creationId="{4C1B67FB-FDE4-FD2F-D8A9-1824596483A4}"/>
          </ac:picMkLst>
        </pc:picChg>
        <pc:picChg chg="add del mod">
          <ac:chgData name="Tim Artz" userId="a30b4245-4814-4675-b778-0c45107aabf5" providerId="ADAL" clId="{2EC6E251-F808-49BC-8503-EDF3B64F6968}" dt="2023-07-11T10:32:37.743" v="15839" actId="478"/>
          <ac:picMkLst>
            <pc:docMk/>
            <pc:sldMk cId="687345717" sldId="2067"/>
            <ac:picMk id="9" creationId="{E83AF8F3-CE08-3098-99FF-3A302A9DD832}"/>
          </ac:picMkLst>
        </pc:picChg>
        <pc:picChg chg="add del mod">
          <ac:chgData name="Tim Artz" userId="a30b4245-4814-4675-b778-0c45107aabf5" providerId="ADAL" clId="{2EC6E251-F808-49BC-8503-EDF3B64F6968}" dt="2023-07-11T10:34:12.965" v="15845" actId="21"/>
          <ac:picMkLst>
            <pc:docMk/>
            <pc:sldMk cId="687345717" sldId="2067"/>
            <ac:picMk id="11" creationId="{AAAA6A44-7B2D-C6E2-E083-F85588EDBAFB}"/>
          </ac:picMkLst>
        </pc:picChg>
      </pc:sldChg>
      <pc:sldChg chg="addSp delSp modSp del mod">
        <pc:chgData name="Tim Artz" userId="a30b4245-4814-4675-b778-0c45107aabf5" providerId="ADAL" clId="{2EC6E251-F808-49BC-8503-EDF3B64F6968}" dt="2023-07-11T10:13:18.107" v="15138" actId="2696"/>
        <pc:sldMkLst>
          <pc:docMk/>
          <pc:sldMk cId="980415552" sldId="2067"/>
        </pc:sldMkLst>
        <pc:spChg chg="del">
          <ac:chgData name="Tim Artz" userId="a30b4245-4814-4675-b778-0c45107aabf5" providerId="ADAL" clId="{2EC6E251-F808-49BC-8503-EDF3B64F6968}" dt="2023-07-11T10:12:23.263" v="15135" actId="21"/>
          <ac:spMkLst>
            <pc:docMk/>
            <pc:sldMk cId="980415552" sldId="2067"/>
            <ac:spMk id="2" creationId="{50168AB1-509C-F2AC-F66D-21F5616CF0DD}"/>
          </ac:spMkLst>
        </pc:spChg>
        <pc:graphicFrameChg chg="add del modGraphic">
          <ac:chgData name="Tim Artz" userId="a30b4245-4814-4675-b778-0c45107aabf5" providerId="ADAL" clId="{2EC6E251-F808-49BC-8503-EDF3B64F6968}" dt="2023-07-11T10:13:11.511" v="15137" actId="21"/>
          <ac:graphicFrameMkLst>
            <pc:docMk/>
            <pc:sldMk cId="980415552" sldId="2067"/>
            <ac:graphicFrameMk id="4" creationId="{557EE1B4-A5B1-2CED-F775-A8D3EEEE562F}"/>
          </ac:graphicFrameMkLst>
        </pc:graphicFrameChg>
        <pc:picChg chg="del">
          <ac:chgData name="Tim Artz" userId="a30b4245-4814-4675-b778-0c45107aabf5" providerId="ADAL" clId="{2EC6E251-F808-49BC-8503-EDF3B64F6968}" dt="2023-07-11T10:12:18.456" v="15134" actId="478"/>
          <ac:picMkLst>
            <pc:docMk/>
            <pc:sldMk cId="980415552" sldId="2067"/>
            <ac:picMk id="7" creationId="{4C1B67FB-FDE4-FD2F-D8A9-1824596483A4}"/>
          </ac:picMkLst>
        </pc:picChg>
      </pc:sldChg>
      <pc:sldChg chg="addSp delSp modSp mod modNotesTx">
        <pc:chgData name="Tim Artz" userId="a30b4245-4814-4675-b778-0c45107aabf5" providerId="ADAL" clId="{2EC6E251-F808-49BC-8503-EDF3B64F6968}" dt="2023-07-26T10:31:02.218" v="26549" actId="20577"/>
        <pc:sldMkLst>
          <pc:docMk/>
          <pc:sldMk cId="2195820075" sldId="2068"/>
        </pc:sldMkLst>
        <pc:spChg chg="mod">
          <ac:chgData name="Tim Artz" userId="a30b4245-4814-4675-b778-0c45107aabf5" providerId="ADAL" clId="{2EC6E251-F808-49BC-8503-EDF3B64F6968}" dt="2023-07-12T11:14:30.542" v="18982" actId="21"/>
          <ac:spMkLst>
            <pc:docMk/>
            <pc:sldMk cId="2195820075" sldId="2068"/>
            <ac:spMk id="2" creationId="{DBE5D5D6-93ED-3F58-3224-B9F90C57B43A}"/>
          </ac:spMkLst>
        </pc:spChg>
        <pc:graphicFrameChg chg="add mod modGraphic">
          <ac:chgData name="Tim Artz" userId="a30b4245-4814-4675-b778-0c45107aabf5" providerId="ADAL" clId="{2EC6E251-F808-49BC-8503-EDF3B64F6968}" dt="2023-07-26T10:31:02.218" v="26549" actId="20577"/>
          <ac:graphicFrameMkLst>
            <pc:docMk/>
            <pc:sldMk cId="2195820075" sldId="2068"/>
            <ac:graphicFrameMk id="4" creationId="{3551F74B-C2C2-C627-64C1-54D5EE92FB3B}"/>
          </ac:graphicFrameMkLst>
        </pc:graphicFrameChg>
        <pc:picChg chg="del">
          <ac:chgData name="Tim Artz" userId="a30b4245-4814-4675-b778-0c45107aabf5" providerId="ADAL" clId="{2EC6E251-F808-49BC-8503-EDF3B64F6968}" dt="2023-07-11T11:26:47.266" v="17854" actId="478"/>
          <ac:picMkLst>
            <pc:docMk/>
            <pc:sldMk cId="2195820075" sldId="2068"/>
            <ac:picMk id="1026" creationId="{33353167-A011-BD8F-BFED-22DF3B2A28A6}"/>
          </ac:picMkLst>
        </pc:picChg>
      </pc:sldChg>
      <pc:sldChg chg="addSp delSp modSp del mod">
        <pc:chgData name="Tim Artz" userId="a30b4245-4814-4675-b778-0c45107aabf5" providerId="ADAL" clId="{2EC6E251-F808-49BC-8503-EDF3B64F6968}" dt="2023-07-11T11:45:12.680" v="18336" actId="2696"/>
        <pc:sldMkLst>
          <pc:docMk/>
          <pc:sldMk cId="4171860113" sldId="2069"/>
        </pc:sldMkLst>
        <pc:spChg chg="add del mod">
          <ac:chgData name="Tim Artz" userId="a30b4245-4814-4675-b778-0c45107aabf5" providerId="ADAL" clId="{2EC6E251-F808-49BC-8503-EDF3B64F6968}" dt="2023-07-11T11:24:58.010" v="17731" actId="21"/>
          <ac:spMkLst>
            <pc:docMk/>
            <pc:sldMk cId="4171860113" sldId="2069"/>
            <ac:spMk id="5" creationId="{31945C0C-43FC-1B7D-80BB-34D2F2C137D3}"/>
          </ac:spMkLst>
        </pc:spChg>
      </pc:sldChg>
      <pc:sldChg chg="modSp mod modNotesTx">
        <pc:chgData name="Tim Artz" userId="a30b4245-4814-4675-b778-0c45107aabf5" providerId="ADAL" clId="{2EC6E251-F808-49BC-8503-EDF3B64F6968}" dt="2023-07-12T12:26:34.315" v="21065" actId="20577"/>
        <pc:sldMkLst>
          <pc:docMk/>
          <pc:sldMk cId="2129739417" sldId="2070"/>
        </pc:sldMkLst>
        <pc:spChg chg="mod">
          <ac:chgData name="Tim Artz" userId="a30b4245-4814-4675-b778-0c45107aabf5" providerId="ADAL" clId="{2EC6E251-F808-49BC-8503-EDF3B64F6968}" dt="2023-07-12T12:26:34.315" v="21065" actId="20577"/>
          <ac:spMkLst>
            <pc:docMk/>
            <pc:sldMk cId="2129739417" sldId="2070"/>
            <ac:spMk id="2" creationId="{DBE5D5D6-93ED-3F58-3224-B9F90C57B43A}"/>
          </ac:spMkLst>
        </pc:spChg>
      </pc:sldChg>
      <pc:sldChg chg="modSp mod modNotesTx">
        <pc:chgData name="Tim Artz" userId="a30b4245-4814-4675-b778-0c45107aabf5" providerId="ADAL" clId="{2EC6E251-F808-49BC-8503-EDF3B64F6968}" dt="2023-07-12T11:50:33.655" v="20509" actId="20577"/>
        <pc:sldMkLst>
          <pc:docMk/>
          <pc:sldMk cId="2381189648" sldId="2071"/>
        </pc:sldMkLst>
        <pc:spChg chg="mod">
          <ac:chgData name="Tim Artz" userId="a30b4245-4814-4675-b778-0c45107aabf5" providerId="ADAL" clId="{2EC6E251-F808-49BC-8503-EDF3B64F6968}" dt="2023-07-12T11:50:33.655" v="20509" actId="20577"/>
          <ac:spMkLst>
            <pc:docMk/>
            <pc:sldMk cId="2381189648" sldId="2071"/>
            <ac:spMk id="2" creationId="{DBE5D5D6-93ED-3F58-3224-B9F90C57B43A}"/>
          </ac:spMkLst>
        </pc:spChg>
      </pc:sldChg>
      <pc:sldChg chg="addSp modSp mod modNotesTx">
        <pc:chgData name="Tim Artz" userId="a30b4245-4814-4675-b778-0c45107aabf5" providerId="ADAL" clId="{2EC6E251-F808-49BC-8503-EDF3B64F6968}" dt="2023-07-13T11:41:52.555" v="21332" actId="6549"/>
        <pc:sldMkLst>
          <pc:docMk/>
          <pc:sldMk cId="2608813229" sldId="2072"/>
        </pc:sldMkLst>
        <pc:spChg chg="mod">
          <ac:chgData name="Tim Artz" userId="a30b4245-4814-4675-b778-0c45107aabf5" providerId="ADAL" clId="{2EC6E251-F808-49BC-8503-EDF3B64F6968}" dt="2023-07-12T12:25:58.029" v="21054" actId="6549"/>
          <ac:spMkLst>
            <pc:docMk/>
            <pc:sldMk cId="2608813229" sldId="2072"/>
            <ac:spMk id="2" creationId="{DBE5D5D6-93ED-3F58-3224-B9F90C57B43A}"/>
          </ac:spMkLst>
        </pc:spChg>
        <pc:picChg chg="add mod">
          <ac:chgData name="Tim Artz" userId="a30b4245-4814-4675-b778-0c45107aabf5" providerId="ADAL" clId="{2EC6E251-F808-49BC-8503-EDF3B64F6968}" dt="2023-07-12T12:26:01.180" v="21055" actId="1076"/>
          <ac:picMkLst>
            <pc:docMk/>
            <pc:sldMk cId="2608813229" sldId="2072"/>
            <ac:picMk id="5" creationId="{21E9F2A0-8480-3A41-178F-1C2D69729A7E}"/>
          </ac:picMkLst>
        </pc:picChg>
        <pc:picChg chg="add mod">
          <ac:chgData name="Tim Artz" userId="a30b4245-4814-4675-b778-0c45107aabf5" providerId="ADAL" clId="{2EC6E251-F808-49BC-8503-EDF3B64F6968}" dt="2023-07-12T12:26:03.172" v="21056" actId="1076"/>
          <ac:picMkLst>
            <pc:docMk/>
            <pc:sldMk cId="2608813229" sldId="2072"/>
            <ac:picMk id="7" creationId="{5568F09D-FE8B-E8F9-EF0A-76FF71129C4F}"/>
          </ac:picMkLst>
        </pc:picChg>
      </pc:sldChg>
      <pc:sldChg chg="modSp mod ord modNotesTx">
        <pc:chgData name="Tim Artz" userId="a30b4245-4814-4675-b778-0c45107aabf5" providerId="ADAL" clId="{2EC6E251-F808-49BC-8503-EDF3B64F6968}" dt="2023-07-23T14:52:08.432" v="25356" actId="20577"/>
        <pc:sldMkLst>
          <pc:docMk/>
          <pc:sldMk cId="4089749376" sldId="2073"/>
        </pc:sldMkLst>
        <pc:spChg chg="mod">
          <ac:chgData name="Tim Artz" userId="a30b4245-4814-4675-b778-0c45107aabf5" providerId="ADAL" clId="{2EC6E251-F808-49BC-8503-EDF3B64F6968}" dt="2023-07-12T11:52:37.405" v="20675" actId="20577"/>
          <ac:spMkLst>
            <pc:docMk/>
            <pc:sldMk cId="4089749376" sldId="2073"/>
            <ac:spMk id="2" creationId="{DBE5D5D6-93ED-3F58-3224-B9F90C57B43A}"/>
          </ac:spMkLst>
        </pc:spChg>
      </pc:sldChg>
      <pc:sldChg chg="delSp modSp mod modNotesTx">
        <pc:chgData name="Tim Artz" userId="a30b4245-4814-4675-b778-0c45107aabf5" providerId="ADAL" clId="{2EC6E251-F808-49BC-8503-EDF3B64F6968}" dt="2023-07-25T18:59:09.192" v="25639" actId="6549"/>
        <pc:sldMkLst>
          <pc:docMk/>
          <pc:sldMk cId="3570699555" sldId="2074"/>
        </pc:sldMkLst>
        <pc:spChg chg="mod">
          <ac:chgData name="Tim Artz" userId="a30b4245-4814-4675-b778-0c45107aabf5" providerId="ADAL" clId="{2EC6E251-F808-49BC-8503-EDF3B64F6968}" dt="2023-07-25T18:59:09.192" v="25639" actId="6549"/>
          <ac:spMkLst>
            <pc:docMk/>
            <pc:sldMk cId="3570699555" sldId="2074"/>
            <ac:spMk id="2" creationId="{DBE5D5D6-93ED-3F58-3224-B9F90C57B43A}"/>
          </ac:spMkLst>
        </pc:spChg>
        <pc:picChg chg="del">
          <ac:chgData name="Tim Artz" userId="a30b4245-4814-4675-b778-0c45107aabf5" providerId="ADAL" clId="{2EC6E251-F808-49BC-8503-EDF3B64F6968}" dt="2023-07-13T11:34:40.080" v="21152" actId="478"/>
          <ac:picMkLst>
            <pc:docMk/>
            <pc:sldMk cId="3570699555" sldId="2074"/>
            <ac:picMk id="5" creationId="{21E9F2A0-8480-3A41-178F-1C2D69729A7E}"/>
          </ac:picMkLst>
        </pc:picChg>
        <pc:picChg chg="del">
          <ac:chgData name="Tim Artz" userId="a30b4245-4814-4675-b778-0c45107aabf5" providerId="ADAL" clId="{2EC6E251-F808-49BC-8503-EDF3B64F6968}" dt="2023-07-13T11:34:25.576" v="21150" actId="478"/>
          <ac:picMkLst>
            <pc:docMk/>
            <pc:sldMk cId="3570699555" sldId="2074"/>
            <ac:picMk id="7" creationId="{5568F09D-FE8B-E8F9-EF0A-76FF71129C4F}"/>
          </ac:picMkLst>
        </pc:picChg>
      </pc:sldChg>
      <pc:sldChg chg="modSp mod modNotes modNotesTx">
        <pc:chgData name="Tim Artz" userId="a30b4245-4814-4675-b778-0c45107aabf5" providerId="ADAL" clId="{2EC6E251-F808-49BC-8503-EDF3B64F6968}" dt="2023-07-25T19:25:25.024" v="26294" actId="6549"/>
        <pc:sldMkLst>
          <pc:docMk/>
          <pc:sldMk cId="1800718299" sldId="2075"/>
        </pc:sldMkLst>
        <pc:spChg chg="mod">
          <ac:chgData name="Tim Artz" userId="a30b4245-4814-4675-b778-0c45107aabf5" providerId="ADAL" clId="{2EC6E251-F808-49BC-8503-EDF3B64F6968}" dt="2023-07-25T19:25:25.024" v="26294" actId="6549"/>
          <ac:spMkLst>
            <pc:docMk/>
            <pc:sldMk cId="1800718299" sldId="2075"/>
            <ac:spMk id="2" creationId="{DBE5D5D6-93ED-3F58-3224-B9F90C57B43A}"/>
          </ac:spMkLst>
        </pc:spChg>
      </pc:sldChg>
      <pc:sldChg chg="modSp mod modNotesTx">
        <pc:chgData name="Tim Artz" userId="a30b4245-4814-4675-b778-0c45107aabf5" providerId="ADAL" clId="{2EC6E251-F808-49BC-8503-EDF3B64F6968}" dt="2023-07-16T19:08:21.583" v="22943" actId="20577"/>
        <pc:sldMkLst>
          <pc:docMk/>
          <pc:sldMk cId="1624840847" sldId="2076"/>
        </pc:sldMkLst>
        <pc:spChg chg="mod">
          <ac:chgData name="Tim Artz" userId="a30b4245-4814-4675-b778-0c45107aabf5" providerId="ADAL" clId="{2EC6E251-F808-49BC-8503-EDF3B64F6968}" dt="2023-07-16T19:04:39.739" v="22683" actId="20577"/>
          <ac:spMkLst>
            <pc:docMk/>
            <pc:sldMk cId="1624840847" sldId="2076"/>
            <ac:spMk id="2" creationId="{DBE5D5D6-93ED-3F58-3224-B9F90C57B43A}"/>
          </ac:spMkLst>
        </pc:spChg>
      </pc:sldChg>
      <pc:sldChg chg="modSp mod modNotes modNotesTx">
        <pc:chgData name="Tim Artz" userId="a30b4245-4814-4675-b778-0c45107aabf5" providerId="ADAL" clId="{2EC6E251-F808-49BC-8503-EDF3B64F6968}" dt="2023-07-25T19:00:42.990" v="25652" actId="6549"/>
        <pc:sldMkLst>
          <pc:docMk/>
          <pc:sldMk cId="3063400607" sldId="2077"/>
        </pc:sldMkLst>
        <pc:spChg chg="mod">
          <ac:chgData name="Tim Artz" userId="a30b4245-4814-4675-b778-0c45107aabf5" providerId="ADAL" clId="{2EC6E251-F808-49BC-8503-EDF3B64F6968}" dt="2023-07-25T19:00:42.990" v="25652" actId="6549"/>
          <ac:spMkLst>
            <pc:docMk/>
            <pc:sldMk cId="3063400607" sldId="2077"/>
            <ac:spMk id="2" creationId="{DBE5D5D6-93ED-3F58-3224-B9F90C57B43A}"/>
          </ac:spMkLst>
        </pc:spChg>
      </pc:sldChg>
      <pc:sldChg chg="modSp add mod modNotes modNotesTx">
        <pc:chgData name="Tim Artz" userId="a30b4245-4814-4675-b778-0c45107aabf5" providerId="ADAL" clId="{2EC6E251-F808-49BC-8503-EDF3B64F6968}" dt="2023-07-25T19:30:45.967" v="26541" actId="20577"/>
        <pc:sldMkLst>
          <pc:docMk/>
          <pc:sldMk cId="3597701504" sldId="2078"/>
        </pc:sldMkLst>
        <pc:spChg chg="mod">
          <ac:chgData name="Tim Artz" userId="a30b4245-4814-4675-b778-0c45107aabf5" providerId="ADAL" clId="{2EC6E251-F808-49BC-8503-EDF3B64F6968}" dt="2023-07-16T19:40:51.489" v="23962" actId="20577"/>
          <ac:spMkLst>
            <pc:docMk/>
            <pc:sldMk cId="3597701504" sldId="2078"/>
            <ac:spMk id="2" creationId="{DBE5D5D6-93ED-3F58-3224-B9F90C57B43A}"/>
          </ac:spMkLst>
        </pc:spChg>
      </pc:sldChg>
      <pc:sldChg chg="add del modNotes">
        <pc:chgData name="Tim Artz" userId="a30b4245-4814-4675-b778-0c45107aabf5" providerId="ADAL" clId="{2EC6E251-F808-49BC-8503-EDF3B64F6968}" dt="2023-07-16T19:17:55.984" v="23309"/>
        <pc:sldMkLst>
          <pc:docMk/>
          <pc:sldMk cId="4094620485" sldId="2078"/>
        </pc:sldMkLst>
      </pc:sldChg>
      <pc:sldChg chg="addSp modSp mod modNotes modNotesTx">
        <pc:chgData name="Tim Artz" userId="a30b4245-4814-4675-b778-0c45107aabf5" providerId="ADAL" clId="{2EC6E251-F808-49BC-8503-EDF3B64F6968}" dt="2023-07-16T19:54:33.803" v="24460" actId="20577"/>
        <pc:sldMkLst>
          <pc:docMk/>
          <pc:sldMk cId="2704790071" sldId="2079"/>
        </pc:sldMkLst>
        <pc:spChg chg="mod">
          <ac:chgData name="Tim Artz" userId="a30b4245-4814-4675-b778-0c45107aabf5" providerId="ADAL" clId="{2EC6E251-F808-49BC-8503-EDF3B64F6968}" dt="2023-07-16T19:54:05.524" v="24415"/>
          <ac:spMkLst>
            <pc:docMk/>
            <pc:sldMk cId="2704790071" sldId="2079"/>
            <ac:spMk id="2" creationId="{DBE5D5D6-93ED-3F58-3224-B9F90C57B43A}"/>
          </ac:spMkLst>
        </pc:spChg>
        <pc:spChg chg="mod">
          <ac:chgData name="Tim Artz" userId="a30b4245-4814-4675-b778-0c45107aabf5" providerId="ADAL" clId="{2EC6E251-F808-49BC-8503-EDF3B64F6968}" dt="2023-07-16T19:38:52.715" v="23864" actId="20577"/>
          <ac:spMkLst>
            <pc:docMk/>
            <pc:sldMk cId="2704790071" sldId="2079"/>
            <ac:spMk id="3" creationId="{50C508DD-E078-5F4C-A741-002F625F8419}"/>
          </ac:spMkLst>
        </pc:spChg>
        <pc:picChg chg="add mod">
          <ac:chgData name="Tim Artz" userId="a30b4245-4814-4675-b778-0c45107aabf5" providerId="ADAL" clId="{2EC6E251-F808-49BC-8503-EDF3B64F6968}" dt="2023-07-16T19:53:26.853" v="24409" actId="1076"/>
          <ac:picMkLst>
            <pc:docMk/>
            <pc:sldMk cId="2704790071" sldId="2079"/>
            <ac:picMk id="5" creationId="{D2BF9944-B85C-FD00-8A24-FFD2F4969FB1}"/>
          </ac:picMkLst>
        </pc:picChg>
      </pc:sldChg>
    </pc:docChg>
  </pc:docChgLst>
  <pc:docChgLst>
    <pc:chgData name="Tim Artz" userId="a30b4245-4814-4675-b778-0c45107aabf5" providerId="ADAL" clId="{A948F8C1-7505-4884-BB90-22B17ABCF0C9}"/>
    <pc:docChg chg="undo custSel addSld delSld modSld sldOrd">
      <pc:chgData name="Tim Artz" userId="a30b4245-4814-4675-b778-0c45107aabf5" providerId="ADAL" clId="{A948F8C1-7505-4884-BB90-22B17ABCF0C9}" dt="2022-08-19T11:38:20.365" v="32174" actId="20577"/>
      <pc:docMkLst>
        <pc:docMk/>
      </pc:docMkLst>
      <pc:sldChg chg="del">
        <pc:chgData name="Tim Artz" userId="a30b4245-4814-4675-b778-0c45107aabf5" providerId="ADAL" clId="{A948F8C1-7505-4884-BB90-22B17ABCF0C9}" dt="2022-08-14T17:17:39.543" v="8293" actId="47"/>
        <pc:sldMkLst>
          <pc:docMk/>
          <pc:sldMk cId="2856975493" sldId="262"/>
        </pc:sldMkLst>
      </pc:sldChg>
      <pc:sldChg chg="del">
        <pc:chgData name="Tim Artz" userId="a30b4245-4814-4675-b778-0c45107aabf5" providerId="ADAL" clId="{A948F8C1-7505-4884-BB90-22B17ABCF0C9}" dt="2022-08-14T17:17:39.543" v="8293" actId="47"/>
        <pc:sldMkLst>
          <pc:docMk/>
          <pc:sldMk cId="925684241" sldId="302"/>
        </pc:sldMkLst>
      </pc:sldChg>
      <pc:sldChg chg="del">
        <pc:chgData name="Tim Artz" userId="a30b4245-4814-4675-b778-0c45107aabf5" providerId="ADAL" clId="{A948F8C1-7505-4884-BB90-22B17ABCF0C9}" dt="2022-08-14T17:17:39.543" v="8293" actId="47"/>
        <pc:sldMkLst>
          <pc:docMk/>
          <pc:sldMk cId="626293393" sldId="310"/>
        </pc:sldMkLst>
      </pc:sldChg>
      <pc:sldChg chg="del">
        <pc:chgData name="Tim Artz" userId="a30b4245-4814-4675-b778-0c45107aabf5" providerId="ADAL" clId="{A948F8C1-7505-4884-BB90-22B17ABCF0C9}" dt="2022-08-14T17:17:39.543" v="8293" actId="47"/>
        <pc:sldMkLst>
          <pc:docMk/>
          <pc:sldMk cId="908241311" sldId="335"/>
        </pc:sldMkLst>
      </pc:sldChg>
      <pc:sldChg chg="del">
        <pc:chgData name="Tim Artz" userId="a30b4245-4814-4675-b778-0c45107aabf5" providerId="ADAL" clId="{A948F8C1-7505-4884-BB90-22B17ABCF0C9}" dt="2022-08-14T17:17:39.543" v="8293" actId="47"/>
        <pc:sldMkLst>
          <pc:docMk/>
          <pc:sldMk cId="3563696638" sldId="358"/>
        </pc:sldMkLst>
      </pc:sldChg>
      <pc:sldChg chg="del">
        <pc:chgData name="Tim Artz" userId="a30b4245-4814-4675-b778-0c45107aabf5" providerId="ADAL" clId="{A948F8C1-7505-4884-BB90-22B17ABCF0C9}" dt="2022-08-14T14:03:07.680" v="3650" actId="47"/>
        <pc:sldMkLst>
          <pc:docMk/>
          <pc:sldMk cId="678763088" sldId="380"/>
        </pc:sldMkLst>
      </pc:sldChg>
      <pc:sldChg chg="del">
        <pc:chgData name="Tim Artz" userId="a30b4245-4814-4675-b778-0c45107aabf5" providerId="ADAL" clId="{A948F8C1-7505-4884-BB90-22B17ABCF0C9}" dt="2022-08-14T14:03:21.427" v="3652" actId="47"/>
        <pc:sldMkLst>
          <pc:docMk/>
          <pc:sldMk cId="3143452979" sldId="428"/>
        </pc:sldMkLst>
      </pc:sldChg>
      <pc:sldChg chg="del">
        <pc:chgData name="Tim Artz" userId="a30b4245-4814-4675-b778-0c45107aabf5" providerId="ADAL" clId="{A948F8C1-7505-4884-BB90-22B17ABCF0C9}" dt="2022-08-14T17:17:39.543" v="8293" actId="47"/>
        <pc:sldMkLst>
          <pc:docMk/>
          <pc:sldMk cId="1595108891" sldId="429"/>
        </pc:sldMkLst>
      </pc:sldChg>
      <pc:sldChg chg="del">
        <pc:chgData name="Tim Artz" userId="a30b4245-4814-4675-b778-0c45107aabf5" providerId="ADAL" clId="{A948F8C1-7505-4884-BB90-22B17ABCF0C9}" dt="2022-08-12T16:33:30.925" v="35" actId="2696"/>
        <pc:sldMkLst>
          <pc:docMk/>
          <pc:sldMk cId="2818925631" sldId="500"/>
        </pc:sldMkLst>
      </pc:sldChg>
      <pc:sldChg chg="del">
        <pc:chgData name="Tim Artz" userId="a30b4245-4814-4675-b778-0c45107aabf5" providerId="ADAL" clId="{A948F8C1-7505-4884-BB90-22B17ABCF0C9}" dt="2022-08-14T14:03:04.023" v="3647" actId="47"/>
        <pc:sldMkLst>
          <pc:docMk/>
          <pc:sldMk cId="3790829371" sldId="505"/>
        </pc:sldMkLst>
      </pc:sldChg>
      <pc:sldChg chg="del">
        <pc:chgData name="Tim Artz" userId="a30b4245-4814-4675-b778-0c45107aabf5" providerId="ADAL" clId="{A948F8C1-7505-4884-BB90-22B17ABCF0C9}" dt="2022-08-14T17:17:39.543" v="8293" actId="47"/>
        <pc:sldMkLst>
          <pc:docMk/>
          <pc:sldMk cId="2705962157" sldId="535"/>
        </pc:sldMkLst>
      </pc:sldChg>
      <pc:sldChg chg="del">
        <pc:chgData name="Tim Artz" userId="a30b4245-4814-4675-b778-0c45107aabf5" providerId="ADAL" clId="{A948F8C1-7505-4884-BB90-22B17ABCF0C9}" dt="2022-08-14T17:17:39.543" v="8293" actId="47"/>
        <pc:sldMkLst>
          <pc:docMk/>
          <pc:sldMk cId="1537141108" sldId="549"/>
        </pc:sldMkLst>
      </pc:sldChg>
      <pc:sldChg chg="del">
        <pc:chgData name="Tim Artz" userId="a30b4245-4814-4675-b778-0c45107aabf5" providerId="ADAL" clId="{A948F8C1-7505-4884-BB90-22B17ABCF0C9}" dt="2022-08-14T17:17:39.543" v="8293" actId="47"/>
        <pc:sldMkLst>
          <pc:docMk/>
          <pc:sldMk cId="4144584842" sldId="551"/>
        </pc:sldMkLst>
      </pc:sldChg>
      <pc:sldChg chg="del">
        <pc:chgData name="Tim Artz" userId="a30b4245-4814-4675-b778-0c45107aabf5" providerId="ADAL" clId="{A948F8C1-7505-4884-BB90-22B17ABCF0C9}" dt="2022-08-14T17:17:39.543" v="8293" actId="47"/>
        <pc:sldMkLst>
          <pc:docMk/>
          <pc:sldMk cId="863441431" sldId="745"/>
        </pc:sldMkLst>
      </pc:sldChg>
      <pc:sldChg chg="del">
        <pc:chgData name="Tim Artz" userId="a30b4245-4814-4675-b778-0c45107aabf5" providerId="ADAL" clId="{A948F8C1-7505-4884-BB90-22B17ABCF0C9}" dt="2022-08-14T14:03:19.532" v="3651" actId="47"/>
        <pc:sldMkLst>
          <pc:docMk/>
          <pc:sldMk cId="2362981660" sldId="1763"/>
        </pc:sldMkLst>
      </pc:sldChg>
      <pc:sldChg chg="del">
        <pc:chgData name="Tim Artz" userId="a30b4245-4814-4675-b778-0c45107aabf5" providerId="ADAL" clId="{A948F8C1-7505-4884-BB90-22B17ABCF0C9}" dt="2022-08-14T17:17:39.543" v="8293" actId="47"/>
        <pc:sldMkLst>
          <pc:docMk/>
          <pc:sldMk cId="3547355000" sldId="1813"/>
        </pc:sldMkLst>
      </pc:sldChg>
      <pc:sldChg chg="del">
        <pc:chgData name="Tim Artz" userId="a30b4245-4814-4675-b778-0c45107aabf5" providerId="ADAL" clId="{A948F8C1-7505-4884-BB90-22B17ABCF0C9}" dt="2022-08-14T17:17:39.543" v="8293" actId="47"/>
        <pc:sldMkLst>
          <pc:docMk/>
          <pc:sldMk cId="2129129667" sldId="1857"/>
        </pc:sldMkLst>
      </pc:sldChg>
      <pc:sldChg chg="del">
        <pc:chgData name="Tim Artz" userId="a30b4245-4814-4675-b778-0c45107aabf5" providerId="ADAL" clId="{A948F8C1-7505-4884-BB90-22B17ABCF0C9}" dt="2022-08-14T14:02:56.219" v="3644" actId="47"/>
        <pc:sldMkLst>
          <pc:docMk/>
          <pc:sldMk cId="2580666466" sldId="1858"/>
        </pc:sldMkLst>
      </pc:sldChg>
      <pc:sldChg chg="del">
        <pc:chgData name="Tim Artz" userId="a30b4245-4814-4675-b778-0c45107aabf5" providerId="ADAL" clId="{A948F8C1-7505-4884-BB90-22B17ABCF0C9}" dt="2022-08-14T14:03:02.868" v="3646" actId="47"/>
        <pc:sldMkLst>
          <pc:docMk/>
          <pc:sldMk cId="502713622" sldId="1859"/>
        </pc:sldMkLst>
      </pc:sldChg>
      <pc:sldChg chg="del">
        <pc:chgData name="Tim Artz" userId="a30b4245-4814-4675-b778-0c45107aabf5" providerId="ADAL" clId="{A948F8C1-7505-4884-BB90-22B17ABCF0C9}" dt="2022-08-12T16:32:58.300" v="34" actId="2696"/>
        <pc:sldMkLst>
          <pc:docMk/>
          <pc:sldMk cId="1574377855" sldId="1860"/>
        </pc:sldMkLst>
      </pc:sldChg>
      <pc:sldChg chg="del">
        <pc:chgData name="Tim Artz" userId="a30b4245-4814-4675-b778-0c45107aabf5" providerId="ADAL" clId="{A948F8C1-7505-4884-BB90-22B17ABCF0C9}" dt="2022-08-14T17:17:39.543" v="8293" actId="47"/>
        <pc:sldMkLst>
          <pc:docMk/>
          <pc:sldMk cId="2674248023" sldId="1862"/>
        </pc:sldMkLst>
      </pc:sldChg>
      <pc:sldChg chg="addSp delSp modSp mod">
        <pc:chgData name="Tim Artz" userId="a30b4245-4814-4675-b778-0c45107aabf5" providerId="ADAL" clId="{A948F8C1-7505-4884-BB90-22B17ABCF0C9}" dt="2022-08-12T17:27:11.302" v="295" actId="20577"/>
        <pc:sldMkLst>
          <pc:docMk/>
          <pc:sldMk cId="1752055981" sldId="1863"/>
        </pc:sldMkLst>
        <pc:spChg chg="mod">
          <ac:chgData name="Tim Artz" userId="a30b4245-4814-4675-b778-0c45107aabf5" providerId="ADAL" clId="{A948F8C1-7505-4884-BB90-22B17ABCF0C9}" dt="2022-08-12T17:25:19.420" v="289" actId="207"/>
          <ac:spMkLst>
            <pc:docMk/>
            <pc:sldMk cId="1752055981" sldId="1863"/>
            <ac:spMk id="3" creationId="{AC7504D9-5C7D-E84A-ACDE-A0E120811C0A}"/>
          </ac:spMkLst>
        </pc:spChg>
        <pc:spChg chg="mod">
          <ac:chgData name="Tim Artz" userId="a30b4245-4814-4675-b778-0c45107aabf5" providerId="ADAL" clId="{A948F8C1-7505-4884-BB90-22B17ABCF0C9}" dt="2022-08-12T17:27:11.302" v="295" actId="20577"/>
          <ac:spMkLst>
            <pc:docMk/>
            <pc:sldMk cId="1752055981" sldId="1863"/>
            <ac:spMk id="4" creationId="{C3962D88-FE4B-C145-9DC5-12BA90EF5522}"/>
          </ac:spMkLst>
        </pc:spChg>
        <pc:spChg chg="add del mod">
          <ac:chgData name="Tim Artz" userId="a30b4245-4814-4675-b778-0c45107aabf5" providerId="ADAL" clId="{A948F8C1-7505-4884-BB90-22B17ABCF0C9}" dt="2022-08-12T16:47:07.637" v="64" actId="931"/>
          <ac:spMkLst>
            <pc:docMk/>
            <pc:sldMk cId="1752055981" sldId="1863"/>
            <ac:spMk id="5" creationId="{3BBE5186-3F26-2849-BBC8-E0900B0CD235}"/>
          </ac:spMkLst>
        </pc:spChg>
        <pc:spChg chg="add del mod">
          <ac:chgData name="Tim Artz" userId="a30b4245-4814-4675-b778-0c45107aabf5" providerId="ADAL" clId="{A948F8C1-7505-4884-BB90-22B17ABCF0C9}" dt="2022-08-12T16:41:16.482" v="60" actId="478"/>
          <ac:spMkLst>
            <pc:docMk/>
            <pc:sldMk cId="1752055981" sldId="1863"/>
            <ac:spMk id="10" creationId="{A2080CA7-642C-C8BC-0D49-B3A499B1885C}"/>
          </ac:spMkLst>
        </pc:spChg>
        <pc:spChg chg="add del mod">
          <ac:chgData name="Tim Artz" userId="a30b4245-4814-4675-b778-0c45107aabf5" providerId="ADAL" clId="{A948F8C1-7505-4884-BB90-22B17ABCF0C9}" dt="2022-08-12T16:47:15.987" v="69" actId="478"/>
          <ac:spMkLst>
            <pc:docMk/>
            <pc:sldMk cId="1752055981" sldId="1863"/>
            <ac:spMk id="16" creationId="{CB37D34B-3547-E6A8-D7A9-158C8D670B89}"/>
          </ac:spMkLst>
        </pc:spChg>
        <pc:picChg chg="add del mod">
          <ac:chgData name="Tim Artz" userId="a30b4245-4814-4675-b778-0c45107aabf5" providerId="ADAL" clId="{A948F8C1-7505-4884-BB90-22B17ABCF0C9}" dt="2022-08-12T16:41:18.557" v="63" actId="931"/>
          <ac:picMkLst>
            <pc:docMk/>
            <pc:sldMk cId="1752055981" sldId="1863"/>
            <ac:picMk id="8" creationId="{ACDE2F03-4187-005B-1F6E-26AB7D4272DD}"/>
          </ac:picMkLst>
        </pc:picChg>
        <pc:picChg chg="add del mod">
          <ac:chgData name="Tim Artz" userId="a30b4245-4814-4675-b778-0c45107aabf5" providerId="ADAL" clId="{A948F8C1-7505-4884-BB90-22B17ABCF0C9}" dt="2022-08-12T16:41:14.842" v="58" actId="931"/>
          <ac:picMkLst>
            <pc:docMk/>
            <pc:sldMk cId="1752055981" sldId="1863"/>
            <ac:picMk id="12" creationId="{132CD489-76FB-535F-45EF-D3D875F06803}"/>
          </ac:picMkLst>
        </pc:picChg>
        <pc:picChg chg="add del mod">
          <ac:chgData name="Tim Artz" userId="a30b4245-4814-4675-b778-0c45107aabf5" providerId="ADAL" clId="{A948F8C1-7505-4884-BB90-22B17ABCF0C9}" dt="2022-08-12T16:47:14.163" v="68" actId="478"/>
          <ac:picMkLst>
            <pc:docMk/>
            <pc:sldMk cId="1752055981" sldId="1863"/>
            <ac:picMk id="14" creationId="{2DD829CD-DD3A-7200-CD66-6160D898514C}"/>
          </ac:picMkLst>
        </pc:picChg>
        <pc:picChg chg="add del mod">
          <ac:chgData name="Tim Artz" userId="a30b4245-4814-4675-b778-0c45107aabf5" providerId="ADAL" clId="{A948F8C1-7505-4884-BB90-22B17ABCF0C9}" dt="2022-08-12T16:47:41.233" v="73" actId="478"/>
          <ac:picMkLst>
            <pc:docMk/>
            <pc:sldMk cId="1752055981" sldId="1863"/>
            <ac:picMk id="18" creationId="{50A48F0F-E8D4-CD80-5277-2EE4929A8395}"/>
          </ac:picMkLst>
        </pc:picChg>
        <pc:picChg chg="add mod">
          <ac:chgData name="Tim Artz" userId="a30b4245-4814-4675-b778-0c45107aabf5" providerId="ADAL" clId="{A948F8C1-7505-4884-BB90-22B17ABCF0C9}" dt="2022-08-12T16:50:52.001" v="90" actId="14100"/>
          <ac:picMkLst>
            <pc:docMk/>
            <pc:sldMk cId="1752055981" sldId="1863"/>
            <ac:picMk id="20" creationId="{7A55B1B9-5B5C-F174-B294-8673AA41F3A7}"/>
          </ac:picMkLst>
        </pc:picChg>
      </pc:sldChg>
      <pc:sldChg chg="del">
        <pc:chgData name="Tim Artz" userId="a30b4245-4814-4675-b778-0c45107aabf5" providerId="ADAL" clId="{A948F8C1-7505-4884-BB90-22B17ABCF0C9}" dt="2022-08-14T14:03:06.678" v="3649" actId="47"/>
        <pc:sldMkLst>
          <pc:docMk/>
          <pc:sldMk cId="3874980425" sldId="1864"/>
        </pc:sldMkLst>
      </pc:sldChg>
      <pc:sldChg chg="del">
        <pc:chgData name="Tim Artz" userId="a30b4245-4814-4675-b778-0c45107aabf5" providerId="ADAL" clId="{A948F8C1-7505-4884-BB90-22B17ABCF0C9}" dt="2022-08-14T17:17:39.543" v="8293" actId="47"/>
        <pc:sldMkLst>
          <pc:docMk/>
          <pc:sldMk cId="4149653942" sldId="1869"/>
        </pc:sldMkLst>
      </pc:sldChg>
      <pc:sldChg chg="del">
        <pc:chgData name="Tim Artz" userId="a30b4245-4814-4675-b778-0c45107aabf5" providerId="ADAL" clId="{A948F8C1-7505-4884-BB90-22B17ABCF0C9}" dt="2022-08-14T17:17:39.543" v="8293" actId="47"/>
        <pc:sldMkLst>
          <pc:docMk/>
          <pc:sldMk cId="1474242641" sldId="1870"/>
        </pc:sldMkLst>
      </pc:sldChg>
      <pc:sldChg chg="del">
        <pc:chgData name="Tim Artz" userId="a30b4245-4814-4675-b778-0c45107aabf5" providerId="ADAL" clId="{A948F8C1-7505-4884-BB90-22B17ABCF0C9}" dt="2022-08-14T14:02:59.893" v="3645" actId="47"/>
        <pc:sldMkLst>
          <pc:docMk/>
          <pc:sldMk cId="4170972025" sldId="1871"/>
        </pc:sldMkLst>
      </pc:sldChg>
      <pc:sldChg chg="modSp mod">
        <pc:chgData name="Tim Artz" userId="a30b4245-4814-4675-b778-0c45107aabf5" providerId="ADAL" clId="{A948F8C1-7505-4884-BB90-22B17ABCF0C9}" dt="2022-08-12T16:30:59.820" v="33" actId="20577"/>
        <pc:sldMkLst>
          <pc:docMk/>
          <pc:sldMk cId="158279639" sldId="1872"/>
        </pc:sldMkLst>
        <pc:spChg chg="mod">
          <ac:chgData name="Tim Artz" userId="a30b4245-4814-4675-b778-0c45107aabf5" providerId="ADAL" clId="{A948F8C1-7505-4884-BB90-22B17ABCF0C9}" dt="2022-08-12T16:30:49.073" v="13" actId="20577"/>
          <ac:spMkLst>
            <pc:docMk/>
            <pc:sldMk cId="158279639" sldId="1872"/>
            <ac:spMk id="2" creationId="{03F4C3E1-B460-924F-867E-DBB3C3100B45}"/>
          </ac:spMkLst>
        </pc:spChg>
        <pc:spChg chg="mod">
          <ac:chgData name="Tim Artz" userId="a30b4245-4814-4675-b778-0c45107aabf5" providerId="ADAL" clId="{A948F8C1-7505-4884-BB90-22B17ABCF0C9}" dt="2022-08-12T16:30:59.820" v="33" actId="20577"/>
          <ac:spMkLst>
            <pc:docMk/>
            <pc:sldMk cId="158279639" sldId="1872"/>
            <ac:spMk id="3" creationId="{6507C344-3567-F14A-872A-D6D94B0422F3}"/>
          </ac:spMkLst>
        </pc:spChg>
        <pc:spChg chg="mod">
          <ac:chgData name="Tim Artz" userId="a30b4245-4814-4675-b778-0c45107aabf5" providerId="ADAL" clId="{A948F8C1-7505-4884-BB90-22B17ABCF0C9}" dt="2022-08-12T16:30:54.661" v="24" actId="20577"/>
          <ac:spMkLst>
            <pc:docMk/>
            <pc:sldMk cId="158279639" sldId="1872"/>
            <ac:spMk id="4" creationId="{1CA756A4-3699-9F4D-99D3-8F6CA4D45694}"/>
          </ac:spMkLst>
        </pc:spChg>
      </pc:sldChg>
      <pc:sldChg chg="del">
        <pc:chgData name="Tim Artz" userId="a30b4245-4814-4675-b778-0c45107aabf5" providerId="ADAL" clId="{A948F8C1-7505-4884-BB90-22B17ABCF0C9}" dt="2022-08-14T17:17:39.543" v="8293" actId="47"/>
        <pc:sldMkLst>
          <pc:docMk/>
          <pc:sldMk cId="1584157410" sldId="1987"/>
        </pc:sldMkLst>
      </pc:sldChg>
      <pc:sldChg chg="del">
        <pc:chgData name="Tim Artz" userId="a30b4245-4814-4675-b778-0c45107aabf5" providerId="ADAL" clId="{A948F8C1-7505-4884-BB90-22B17ABCF0C9}" dt="2022-08-14T17:17:39.543" v="8293" actId="47"/>
        <pc:sldMkLst>
          <pc:docMk/>
          <pc:sldMk cId="2842925011" sldId="1988"/>
        </pc:sldMkLst>
      </pc:sldChg>
      <pc:sldChg chg="del">
        <pc:chgData name="Tim Artz" userId="a30b4245-4814-4675-b778-0c45107aabf5" providerId="ADAL" clId="{A948F8C1-7505-4884-BB90-22B17ABCF0C9}" dt="2022-08-14T14:03:05.306" v="3648" actId="47"/>
        <pc:sldMkLst>
          <pc:docMk/>
          <pc:sldMk cId="3901249582" sldId="1989"/>
        </pc:sldMkLst>
      </pc:sldChg>
      <pc:sldChg chg="addSp delSp modSp mod delAnim modNotesTx">
        <pc:chgData name="Tim Artz" userId="a30b4245-4814-4675-b778-0c45107aabf5" providerId="ADAL" clId="{A948F8C1-7505-4884-BB90-22B17ABCF0C9}" dt="2022-08-14T13:37:58.343" v="2534" actId="20577"/>
        <pc:sldMkLst>
          <pc:docMk/>
          <pc:sldMk cId="2418139763" sldId="1990"/>
        </pc:sldMkLst>
        <pc:spChg chg="mod">
          <ac:chgData name="Tim Artz" userId="a30b4245-4814-4675-b778-0c45107aabf5" providerId="ADAL" clId="{A948F8C1-7505-4884-BB90-22B17ABCF0C9}" dt="2022-08-12T17:27:18.576" v="314" actId="20577"/>
          <ac:spMkLst>
            <pc:docMk/>
            <pc:sldMk cId="2418139763" sldId="1990"/>
            <ac:spMk id="3" creationId="{50C508DD-E078-5F4C-A741-002F625F8419}"/>
          </ac:spMkLst>
        </pc:spChg>
        <pc:spChg chg="mod">
          <ac:chgData name="Tim Artz" userId="a30b4245-4814-4675-b778-0c45107aabf5" providerId="ADAL" clId="{A948F8C1-7505-4884-BB90-22B17ABCF0C9}" dt="2022-08-14T13:37:58.343" v="2534" actId="20577"/>
          <ac:spMkLst>
            <pc:docMk/>
            <pc:sldMk cId="2418139763" sldId="1990"/>
            <ac:spMk id="6" creationId="{87B16650-0AD0-9D4B-819D-BC4F4140FB11}"/>
          </ac:spMkLst>
        </pc:spChg>
        <pc:picChg chg="del">
          <ac:chgData name="Tim Artz" userId="a30b4245-4814-4675-b778-0c45107aabf5" providerId="ADAL" clId="{A948F8C1-7505-4884-BB90-22B17ABCF0C9}" dt="2022-08-12T17:36:27.710" v="375" actId="478"/>
          <ac:picMkLst>
            <pc:docMk/>
            <pc:sldMk cId="2418139763" sldId="1990"/>
            <ac:picMk id="2" creationId="{00000000-0000-0000-0000-000000000000}"/>
          </ac:picMkLst>
        </pc:picChg>
        <pc:picChg chg="add del mod">
          <ac:chgData name="Tim Artz" userId="a30b4245-4814-4675-b778-0c45107aabf5" providerId="ADAL" clId="{A948F8C1-7505-4884-BB90-22B17ABCF0C9}" dt="2022-08-14T12:49:53.377" v="1156" actId="478"/>
          <ac:picMkLst>
            <pc:docMk/>
            <pc:sldMk cId="2418139763" sldId="1990"/>
            <ac:picMk id="5" creationId="{FEFDD683-F414-2EFF-4918-01A130B37242}"/>
          </ac:picMkLst>
        </pc:picChg>
      </pc:sldChg>
      <pc:sldChg chg="addSp delSp modSp mod modNotesTx">
        <pc:chgData name="Tim Artz" userId="a30b4245-4814-4675-b778-0c45107aabf5" providerId="ADAL" clId="{A948F8C1-7505-4884-BB90-22B17ABCF0C9}" dt="2022-08-14T13:31:25.916" v="1913" actId="6549"/>
        <pc:sldMkLst>
          <pc:docMk/>
          <pc:sldMk cId="2956642336" sldId="1991"/>
        </pc:sldMkLst>
        <pc:spChg chg="mod">
          <ac:chgData name="Tim Artz" userId="a30b4245-4814-4675-b778-0c45107aabf5" providerId="ADAL" clId="{A948F8C1-7505-4884-BB90-22B17ABCF0C9}" dt="2022-08-14T13:31:25.916" v="1913" actId="6549"/>
          <ac:spMkLst>
            <pc:docMk/>
            <pc:sldMk cId="2956642336" sldId="1991"/>
            <ac:spMk id="6" creationId="{87B16650-0AD0-9D4B-819D-BC4F4140FB11}"/>
          </ac:spMkLst>
        </pc:spChg>
        <pc:picChg chg="add del mod">
          <ac:chgData name="Tim Artz" userId="a30b4245-4814-4675-b778-0c45107aabf5" providerId="ADAL" clId="{A948F8C1-7505-4884-BB90-22B17ABCF0C9}" dt="2022-08-12T18:00:36.438" v="582" actId="478"/>
          <ac:picMkLst>
            <pc:docMk/>
            <pc:sldMk cId="2956642336" sldId="1991"/>
            <ac:picMk id="4" creationId="{9291BB5A-EC7F-478B-6CFE-95D68396C662}"/>
          </ac:picMkLst>
        </pc:picChg>
        <pc:picChg chg="del">
          <ac:chgData name="Tim Artz" userId="a30b4245-4814-4675-b778-0c45107aabf5" providerId="ADAL" clId="{A948F8C1-7505-4884-BB90-22B17ABCF0C9}" dt="2022-08-12T17:49:48.534" v="549" actId="478"/>
          <ac:picMkLst>
            <pc:docMk/>
            <pc:sldMk cId="2956642336" sldId="1991"/>
            <ac:picMk id="5" creationId="{FEFDD683-F414-2EFF-4918-01A130B37242}"/>
          </ac:picMkLst>
        </pc:picChg>
        <pc:picChg chg="add del">
          <ac:chgData name="Tim Artz" userId="a30b4245-4814-4675-b778-0c45107aabf5" providerId="ADAL" clId="{A948F8C1-7505-4884-BB90-22B17ABCF0C9}" dt="2022-08-12T19:38:03.831" v="1020" actId="478"/>
          <ac:picMkLst>
            <pc:docMk/>
            <pc:sldMk cId="2956642336" sldId="1991"/>
            <ac:picMk id="8" creationId="{45FE32BE-B3A6-6379-6C6B-8437489D8968}"/>
          </ac:picMkLst>
        </pc:picChg>
      </pc:sldChg>
      <pc:sldChg chg="delSp modSp mod modNotesTx">
        <pc:chgData name="Tim Artz" userId="a30b4245-4814-4675-b778-0c45107aabf5" providerId="ADAL" clId="{A948F8C1-7505-4884-BB90-22B17ABCF0C9}" dt="2022-08-19T11:38:20.365" v="32174" actId="20577"/>
        <pc:sldMkLst>
          <pc:docMk/>
          <pc:sldMk cId="1403247829" sldId="1992"/>
        </pc:sldMkLst>
        <pc:spChg chg="mod">
          <ac:chgData name="Tim Artz" userId="a30b4245-4814-4675-b778-0c45107aabf5" providerId="ADAL" clId="{A948F8C1-7505-4884-BB90-22B17ABCF0C9}" dt="2022-08-14T18:58:45.695" v="9586" actId="20577"/>
          <ac:spMkLst>
            <pc:docMk/>
            <pc:sldMk cId="1403247829" sldId="1992"/>
            <ac:spMk id="6" creationId="{87B16650-0AD0-9D4B-819D-BC4F4140FB11}"/>
          </ac:spMkLst>
        </pc:spChg>
        <pc:picChg chg="del mod">
          <ac:chgData name="Tim Artz" userId="a30b4245-4814-4675-b778-0c45107aabf5" providerId="ADAL" clId="{A948F8C1-7505-4884-BB90-22B17ABCF0C9}" dt="2022-08-12T18:19:00.237" v="858" actId="478"/>
          <ac:picMkLst>
            <pc:docMk/>
            <pc:sldMk cId="1403247829" sldId="1992"/>
            <ac:picMk id="4" creationId="{9291BB5A-EC7F-478B-6CFE-95D68396C662}"/>
          </ac:picMkLst>
        </pc:picChg>
      </pc:sldChg>
      <pc:sldChg chg="addSp modSp mod modNotesTx">
        <pc:chgData name="Tim Artz" userId="a30b4245-4814-4675-b778-0c45107aabf5" providerId="ADAL" clId="{A948F8C1-7505-4884-BB90-22B17ABCF0C9}" dt="2022-08-19T11:37:30.910" v="32098" actId="14100"/>
        <pc:sldMkLst>
          <pc:docMk/>
          <pc:sldMk cId="326564618" sldId="1993"/>
        </pc:sldMkLst>
        <pc:spChg chg="mod">
          <ac:chgData name="Tim Artz" userId="a30b4245-4814-4675-b778-0c45107aabf5" providerId="ADAL" clId="{A948F8C1-7505-4884-BB90-22B17ABCF0C9}" dt="2022-08-19T11:37:30.910" v="32098" actId="14100"/>
          <ac:spMkLst>
            <pc:docMk/>
            <pc:sldMk cId="326564618" sldId="1993"/>
            <ac:spMk id="6" creationId="{87B16650-0AD0-9D4B-819D-BC4F4140FB11}"/>
          </ac:spMkLst>
        </pc:spChg>
        <pc:picChg chg="add mod">
          <ac:chgData name="Tim Artz" userId="a30b4245-4814-4675-b778-0c45107aabf5" providerId="ADAL" clId="{A948F8C1-7505-4884-BB90-22B17ABCF0C9}" dt="2022-08-19T11:37:14.152" v="32097" actId="1076"/>
          <ac:picMkLst>
            <pc:docMk/>
            <pc:sldMk cId="326564618" sldId="1993"/>
            <ac:picMk id="4" creationId="{C711345F-4605-8478-D23F-68C008EC4478}"/>
          </ac:picMkLst>
        </pc:picChg>
      </pc:sldChg>
      <pc:sldChg chg="modSp mod">
        <pc:chgData name="Tim Artz" userId="a30b4245-4814-4675-b778-0c45107aabf5" providerId="ADAL" clId="{A948F8C1-7505-4884-BB90-22B17ABCF0C9}" dt="2022-08-16T19:14:36.443" v="16273" actId="20577"/>
        <pc:sldMkLst>
          <pc:docMk/>
          <pc:sldMk cId="149307482" sldId="1994"/>
        </pc:sldMkLst>
        <pc:spChg chg="mod">
          <ac:chgData name="Tim Artz" userId="a30b4245-4814-4675-b778-0c45107aabf5" providerId="ADAL" clId="{A948F8C1-7505-4884-BB90-22B17ABCF0C9}" dt="2022-08-16T19:14:36.443" v="16273" actId="20577"/>
          <ac:spMkLst>
            <pc:docMk/>
            <pc:sldMk cId="149307482" sldId="1994"/>
            <ac:spMk id="6" creationId="{87B16650-0AD0-9D4B-819D-BC4F4140FB11}"/>
          </ac:spMkLst>
        </pc:spChg>
      </pc:sldChg>
      <pc:sldChg chg="modSp del mod">
        <pc:chgData name="Tim Artz" userId="a30b4245-4814-4675-b778-0c45107aabf5" providerId="ADAL" clId="{A948F8C1-7505-4884-BB90-22B17ABCF0C9}" dt="2022-08-14T13:47:16.606" v="2917" actId="2696"/>
        <pc:sldMkLst>
          <pc:docMk/>
          <pc:sldMk cId="2861613127" sldId="1995"/>
        </pc:sldMkLst>
        <pc:spChg chg="mod">
          <ac:chgData name="Tim Artz" userId="a30b4245-4814-4675-b778-0c45107aabf5" providerId="ADAL" clId="{A948F8C1-7505-4884-BB90-22B17ABCF0C9}" dt="2022-08-14T13:47:10.146" v="2916" actId="20577"/>
          <ac:spMkLst>
            <pc:docMk/>
            <pc:sldMk cId="2861613127" sldId="1995"/>
            <ac:spMk id="6" creationId="{87B16650-0AD0-9D4B-819D-BC4F4140FB11}"/>
          </ac:spMkLst>
        </pc:spChg>
      </pc:sldChg>
      <pc:sldChg chg="modSp mod">
        <pc:chgData name="Tim Artz" userId="a30b4245-4814-4675-b778-0c45107aabf5" providerId="ADAL" clId="{A948F8C1-7505-4884-BB90-22B17ABCF0C9}" dt="2022-08-14T18:59:09.560" v="9587" actId="6549"/>
        <pc:sldMkLst>
          <pc:docMk/>
          <pc:sldMk cId="2900734152" sldId="1995"/>
        </pc:sldMkLst>
        <pc:spChg chg="mod">
          <ac:chgData name="Tim Artz" userId="a30b4245-4814-4675-b778-0c45107aabf5" providerId="ADAL" clId="{A948F8C1-7505-4884-BB90-22B17ABCF0C9}" dt="2022-08-14T18:59:09.560" v="9587" actId="6549"/>
          <ac:spMkLst>
            <pc:docMk/>
            <pc:sldMk cId="2900734152" sldId="1995"/>
            <ac:spMk id="6" creationId="{87B16650-0AD0-9D4B-819D-BC4F4140FB11}"/>
          </ac:spMkLst>
        </pc:spChg>
      </pc:sldChg>
      <pc:sldChg chg="modSp mod modAnim">
        <pc:chgData name="Tim Artz" userId="a30b4245-4814-4675-b778-0c45107aabf5" providerId="ADAL" clId="{A948F8C1-7505-4884-BB90-22B17ABCF0C9}" dt="2022-08-17T10:41:51.530" v="16871" actId="20577"/>
        <pc:sldMkLst>
          <pc:docMk/>
          <pc:sldMk cId="488925862" sldId="1996"/>
        </pc:sldMkLst>
        <pc:spChg chg="mod">
          <ac:chgData name="Tim Artz" userId="a30b4245-4814-4675-b778-0c45107aabf5" providerId="ADAL" clId="{A948F8C1-7505-4884-BB90-22B17ABCF0C9}" dt="2022-08-14T14:14:28.076" v="4180" actId="20577"/>
          <ac:spMkLst>
            <pc:docMk/>
            <pc:sldMk cId="488925862" sldId="1996"/>
            <ac:spMk id="3" creationId="{50C508DD-E078-5F4C-A741-002F625F8419}"/>
          </ac:spMkLst>
        </pc:spChg>
        <pc:spChg chg="mod">
          <ac:chgData name="Tim Artz" userId="a30b4245-4814-4675-b778-0c45107aabf5" providerId="ADAL" clId="{A948F8C1-7505-4884-BB90-22B17ABCF0C9}" dt="2022-08-17T10:41:51.530" v="16871" actId="20577"/>
          <ac:spMkLst>
            <pc:docMk/>
            <pc:sldMk cId="488925862" sldId="1996"/>
            <ac:spMk id="6" creationId="{87B16650-0AD0-9D4B-819D-BC4F4140FB11}"/>
          </ac:spMkLst>
        </pc:spChg>
      </pc:sldChg>
      <pc:sldChg chg="modSp mod">
        <pc:chgData name="Tim Artz" userId="a30b4245-4814-4675-b778-0c45107aabf5" providerId="ADAL" clId="{A948F8C1-7505-4884-BB90-22B17ABCF0C9}" dt="2022-08-14T14:27:43.448" v="4672" actId="20577"/>
        <pc:sldMkLst>
          <pc:docMk/>
          <pc:sldMk cId="3961596850" sldId="1997"/>
        </pc:sldMkLst>
        <pc:spChg chg="mod">
          <ac:chgData name="Tim Artz" userId="a30b4245-4814-4675-b778-0c45107aabf5" providerId="ADAL" clId="{A948F8C1-7505-4884-BB90-22B17ABCF0C9}" dt="2022-08-14T14:27:43.448" v="4672" actId="20577"/>
          <ac:spMkLst>
            <pc:docMk/>
            <pc:sldMk cId="3961596850" sldId="1997"/>
            <ac:spMk id="6" creationId="{87B16650-0AD0-9D4B-819D-BC4F4140FB11}"/>
          </ac:spMkLst>
        </pc:spChg>
      </pc:sldChg>
      <pc:sldChg chg="modSp mod modAnim modNotesTx">
        <pc:chgData name="Tim Artz" userId="a30b4245-4814-4675-b778-0c45107aabf5" providerId="ADAL" clId="{A948F8C1-7505-4884-BB90-22B17ABCF0C9}" dt="2022-08-17T11:31:24.515" v="18933" actId="20577"/>
        <pc:sldMkLst>
          <pc:docMk/>
          <pc:sldMk cId="1942207683" sldId="1998"/>
        </pc:sldMkLst>
        <pc:spChg chg="mod">
          <ac:chgData name="Tim Artz" userId="a30b4245-4814-4675-b778-0c45107aabf5" providerId="ADAL" clId="{A948F8C1-7505-4884-BB90-22B17ABCF0C9}" dt="2022-08-17T11:31:24.515" v="18933" actId="20577"/>
          <ac:spMkLst>
            <pc:docMk/>
            <pc:sldMk cId="1942207683" sldId="1998"/>
            <ac:spMk id="6" creationId="{87B16650-0AD0-9D4B-819D-BC4F4140FB11}"/>
          </ac:spMkLst>
        </pc:spChg>
      </pc:sldChg>
      <pc:sldChg chg="modSp mod setBg modAnim modNotesTx">
        <pc:chgData name="Tim Artz" userId="a30b4245-4814-4675-b778-0c45107aabf5" providerId="ADAL" clId="{A948F8C1-7505-4884-BB90-22B17ABCF0C9}" dt="2022-08-17T11:30:28.337" v="18887" actId="6549"/>
        <pc:sldMkLst>
          <pc:docMk/>
          <pc:sldMk cId="3996559593" sldId="1999"/>
        </pc:sldMkLst>
        <pc:spChg chg="mod">
          <ac:chgData name="Tim Artz" userId="a30b4245-4814-4675-b778-0c45107aabf5" providerId="ADAL" clId="{A948F8C1-7505-4884-BB90-22B17ABCF0C9}" dt="2022-08-14T14:34:53.326" v="5156"/>
          <ac:spMkLst>
            <pc:docMk/>
            <pc:sldMk cId="3996559593" sldId="1999"/>
            <ac:spMk id="3" creationId="{50C508DD-E078-5F4C-A741-002F625F8419}"/>
          </ac:spMkLst>
        </pc:spChg>
        <pc:spChg chg="mod">
          <ac:chgData name="Tim Artz" userId="a30b4245-4814-4675-b778-0c45107aabf5" providerId="ADAL" clId="{A948F8C1-7505-4884-BB90-22B17ABCF0C9}" dt="2022-08-17T11:30:28.337" v="18887" actId="6549"/>
          <ac:spMkLst>
            <pc:docMk/>
            <pc:sldMk cId="3996559593" sldId="1999"/>
            <ac:spMk id="6" creationId="{87B16650-0AD0-9D4B-819D-BC4F4140FB11}"/>
          </ac:spMkLst>
        </pc:spChg>
      </pc:sldChg>
      <pc:sldChg chg="modSp mod modAnim modNotesTx">
        <pc:chgData name="Tim Artz" userId="a30b4245-4814-4675-b778-0c45107aabf5" providerId="ADAL" clId="{A948F8C1-7505-4884-BB90-22B17ABCF0C9}" dt="2022-08-17T11:07:32.058" v="18508" actId="20577"/>
        <pc:sldMkLst>
          <pc:docMk/>
          <pc:sldMk cId="1921702978" sldId="2000"/>
        </pc:sldMkLst>
        <pc:spChg chg="mod">
          <ac:chgData name="Tim Artz" userId="a30b4245-4814-4675-b778-0c45107aabf5" providerId="ADAL" clId="{A948F8C1-7505-4884-BB90-22B17ABCF0C9}" dt="2022-08-17T10:38:52.316" v="16858" actId="6549"/>
          <ac:spMkLst>
            <pc:docMk/>
            <pc:sldMk cId="1921702978" sldId="2000"/>
            <ac:spMk id="3" creationId="{50C508DD-E078-5F4C-A741-002F625F8419}"/>
          </ac:spMkLst>
        </pc:spChg>
        <pc:spChg chg="mod">
          <ac:chgData name="Tim Artz" userId="a30b4245-4814-4675-b778-0c45107aabf5" providerId="ADAL" clId="{A948F8C1-7505-4884-BB90-22B17ABCF0C9}" dt="2022-08-17T11:02:36.891" v="18148" actId="20577"/>
          <ac:spMkLst>
            <pc:docMk/>
            <pc:sldMk cId="1921702978" sldId="2000"/>
            <ac:spMk id="6" creationId="{87B16650-0AD0-9D4B-819D-BC4F4140FB11}"/>
          </ac:spMkLst>
        </pc:spChg>
      </pc:sldChg>
      <pc:sldChg chg="modSp mod modNotesTx">
        <pc:chgData name="Tim Artz" userId="a30b4245-4814-4675-b778-0c45107aabf5" providerId="ADAL" clId="{A948F8C1-7505-4884-BB90-22B17ABCF0C9}" dt="2022-08-17T11:30:35.682" v="18890" actId="20577"/>
        <pc:sldMkLst>
          <pc:docMk/>
          <pc:sldMk cId="1480363159" sldId="2001"/>
        </pc:sldMkLst>
        <pc:spChg chg="mod">
          <ac:chgData name="Tim Artz" userId="a30b4245-4814-4675-b778-0c45107aabf5" providerId="ADAL" clId="{A948F8C1-7505-4884-BB90-22B17ABCF0C9}" dt="2022-08-17T11:30:35.682" v="18890" actId="20577"/>
          <ac:spMkLst>
            <pc:docMk/>
            <pc:sldMk cId="1480363159" sldId="2001"/>
            <ac:spMk id="6" creationId="{87B16650-0AD0-9D4B-819D-BC4F4140FB11}"/>
          </ac:spMkLst>
        </pc:spChg>
      </pc:sldChg>
      <pc:sldChg chg="modSp mod">
        <pc:chgData name="Tim Artz" userId="a30b4245-4814-4675-b778-0c45107aabf5" providerId="ADAL" clId="{A948F8C1-7505-4884-BB90-22B17ABCF0C9}" dt="2022-08-14T15:10:55.249" v="7266" actId="20577"/>
        <pc:sldMkLst>
          <pc:docMk/>
          <pc:sldMk cId="2300479207" sldId="2002"/>
        </pc:sldMkLst>
        <pc:spChg chg="mod">
          <ac:chgData name="Tim Artz" userId="a30b4245-4814-4675-b778-0c45107aabf5" providerId="ADAL" clId="{A948F8C1-7505-4884-BB90-22B17ABCF0C9}" dt="2022-08-14T15:10:55.249" v="7266" actId="20577"/>
          <ac:spMkLst>
            <pc:docMk/>
            <pc:sldMk cId="2300479207" sldId="2002"/>
            <ac:spMk id="6" creationId="{87B16650-0AD0-9D4B-819D-BC4F4140FB11}"/>
          </ac:spMkLst>
        </pc:spChg>
      </pc:sldChg>
      <pc:sldChg chg="addSp modSp mod">
        <pc:chgData name="Tim Artz" userId="a30b4245-4814-4675-b778-0c45107aabf5" providerId="ADAL" clId="{A948F8C1-7505-4884-BB90-22B17ABCF0C9}" dt="2022-08-14T15:23:55.856" v="7637" actId="6549"/>
        <pc:sldMkLst>
          <pc:docMk/>
          <pc:sldMk cId="590524025" sldId="2003"/>
        </pc:sldMkLst>
        <pc:spChg chg="mod">
          <ac:chgData name="Tim Artz" userId="a30b4245-4814-4675-b778-0c45107aabf5" providerId="ADAL" clId="{A948F8C1-7505-4884-BB90-22B17ABCF0C9}" dt="2022-08-14T15:12:12.378" v="7283" actId="20577"/>
          <ac:spMkLst>
            <pc:docMk/>
            <pc:sldMk cId="590524025" sldId="2003"/>
            <ac:spMk id="3" creationId="{50C508DD-E078-5F4C-A741-002F625F8419}"/>
          </ac:spMkLst>
        </pc:spChg>
        <pc:spChg chg="mod">
          <ac:chgData name="Tim Artz" userId="a30b4245-4814-4675-b778-0c45107aabf5" providerId="ADAL" clId="{A948F8C1-7505-4884-BB90-22B17ABCF0C9}" dt="2022-08-14T15:23:55.856" v="7637" actId="6549"/>
          <ac:spMkLst>
            <pc:docMk/>
            <pc:sldMk cId="590524025" sldId="2003"/>
            <ac:spMk id="6" creationId="{87B16650-0AD0-9D4B-819D-BC4F4140FB11}"/>
          </ac:spMkLst>
        </pc:spChg>
        <pc:picChg chg="add mod">
          <ac:chgData name="Tim Artz" userId="a30b4245-4814-4675-b778-0c45107aabf5" providerId="ADAL" clId="{A948F8C1-7505-4884-BB90-22B17ABCF0C9}" dt="2022-08-14T15:15:53.462" v="7296" actId="14100"/>
          <ac:picMkLst>
            <pc:docMk/>
            <pc:sldMk cId="590524025" sldId="2003"/>
            <ac:picMk id="4" creationId="{5CEED8D2-102C-1434-6410-C7CA1BBDD49D}"/>
          </ac:picMkLst>
        </pc:picChg>
      </pc:sldChg>
      <pc:sldChg chg="addSp delSp modSp mod">
        <pc:chgData name="Tim Artz" userId="a30b4245-4814-4675-b778-0c45107aabf5" providerId="ADAL" clId="{A948F8C1-7505-4884-BB90-22B17ABCF0C9}" dt="2022-08-14T15:25:04.745" v="7707" actId="20577"/>
        <pc:sldMkLst>
          <pc:docMk/>
          <pc:sldMk cId="1336542584" sldId="2004"/>
        </pc:sldMkLst>
        <pc:spChg chg="mod">
          <ac:chgData name="Tim Artz" userId="a30b4245-4814-4675-b778-0c45107aabf5" providerId="ADAL" clId="{A948F8C1-7505-4884-BB90-22B17ABCF0C9}" dt="2022-08-14T15:25:04.745" v="7707" actId="20577"/>
          <ac:spMkLst>
            <pc:docMk/>
            <pc:sldMk cId="1336542584" sldId="2004"/>
            <ac:spMk id="6" creationId="{87B16650-0AD0-9D4B-819D-BC4F4140FB11}"/>
          </ac:spMkLst>
        </pc:spChg>
        <pc:picChg chg="del">
          <ac:chgData name="Tim Artz" userId="a30b4245-4814-4675-b778-0c45107aabf5" providerId="ADAL" clId="{A948F8C1-7505-4884-BB90-22B17ABCF0C9}" dt="2022-08-14T15:22:55.165" v="7620" actId="478"/>
          <ac:picMkLst>
            <pc:docMk/>
            <pc:sldMk cId="1336542584" sldId="2004"/>
            <ac:picMk id="4" creationId="{5CEED8D2-102C-1434-6410-C7CA1BBDD49D}"/>
          </ac:picMkLst>
        </pc:picChg>
        <pc:picChg chg="add mod">
          <ac:chgData name="Tim Artz" userId="a30b4245-4814-4675-b778-0c45107aabf5" providerId="ADAL" clId="{A948F8C1-7505-4884-BB90-22B17ABCF0C9}" dt="2022-08-14T15:24:27.857" v="7652" actId="14100"/>
          <ac:picMkLst>
            <pc:docMk/>
            <pc:sldMk cId="1336542584" sldId="2004"/>
            <ac:picMk id="5" creationId="{C8FE81C5-1438-2599-20CA-9E5F542357E9}"/>
          </ac:picMkLst>
        </pc:picChg>
      </pc:sldChg>
      <pc:sldChg chg="new del">
        <pc:chgData name="Tim Artz" userId="a30b4245-4814-4675-b778-0c45107aabf5" providerId="ADAL" clId="{A948F8C1-7505-4884-BB90-22B17ABCF0C9}" dt="2022-08-14T15:26:40.422" v="7709" actId="47"/>
        <pc:sldMkLst>
          <pc:docMk/>
          <pc:sldMk cId="322504136" sldId="2005"/>
        </pc:sldMkLst>
      </pc:sldChg>
      <pc:sldChg chg="addSp delSp modSp add del mod ord">
        <pc:chgData name="Tim Artz" userId="a30b4245-4814-4675-b778-0c45107aabf5" providerId="ADAL" clId="{A948F8C1-7505-4884-BB90-22B17ABCF0C9}" dt="2022-08-14T15:23:51.225" v="7636" actId="2696"/>
        <pc:sldMkLst>
          <pc:docMk/>
          <pc:sldMk cId="976588966" sldId="2005"/>
        </pc:sldMkLst>
        <pc:spChg chg="mod">
          <ac:chgData name="Tim Artz" userId="a30b4245-4814-4675-b778-0c45107aabf5" providerId="ADAL" clId="{A948F8C1-7505-4884-BB90-22B17ABCF0C9}" dt="2022-08-14T15:23:31.995" v="7633" actId="6549"/>
          <ac:spMkLst>
            <pc:docMk/>
            <pc:sldMk cId="976588966" sldId="2005"/>
            <ac:spMk id="6" creationId="{87B16650-0AD0-9D4B-819D-BC4F4140FB11}"/>
          </ac:spMkLst>
        </pc:spChg>
        <pc:picChg chg="add del">
          <ac:chgData name="Tim Artz" userId="a30b4245-4814-4675-b778-0c45107aabf5" providerId="ADAL" clId="{A948F8C1-7505-4884-BB90-22B17ABCF0C9}" dt="2022-08-14T15:23:19.335" v="7627" actId="478"/>
          <ac:picMkLst>
            <pc:docMk/>
            <pc:sldMk cId="976588966" sldId="2005"/>
            <ac:picMk id="4" creationId="{5CEED8D2-102C-1434-6410-C7CA1BBDD49D}"/>
          </ac:picMkLst>
        </pc:picChg>
        <pc:picChg chg="add del mod">
          <ac:chgData name="Tim Artz" userId="a30b4245-4814-4675-b778-0c45107aabf5" providerId="ADAL" clId="{A948F8C1-7505-4884-BB90-22B17ABCF0C9}" dt="2022-08-14T15:23:18.898" v="7626" actId="22"/>
          <ac:picMkLst>
            <pc:docMk/>
            <pc:sldMk cId="976588966" sldId="2005"/>
            <ac:picMk id="5" creationId="{1E231EFD-6F62-6979-4228-0E205F96808C}"/>
          </ac:picMkLst>
        </pc:picChg>
      </pc:sldChg>
      <pc:sldChg chg="addSp modSp mod modAnim modNotesTx">
        <pc:chgData name="Tim Artz" userId="a30b4245-4814-4675-b778-0c45107aabf5" providerId="ADAL" clId="{A948F8C1-7505-4884-BB90-22B17ABCF0C9}" dt="2022-08-17T11:47:31.409" v="20180"/>
        <pc:sldMkLst>
          <pc:docMk/>
          <pc:sldMk cId="2469684277" sldId="2005"/>
        </pc:sldMkLst>
        <pc:spChg chg="mod">
          <ac:chgData name="Tim Artz" userId="a30b4245-4814-4675-b778-0c45107aabf5" providerId="ADAL" clId="{A948F8C1-7505-4884-BB90-22B17ABCF0C9}" dt="2022-08-14T15:26:59.514" v="7726" actId="20577"/>
          <ac:spMkLst>
            <pc:docMk/>
            <pc:sldMk cId="2469684277" sldId="2005"/>
            <ac:spMk id="3" creationId="{50C508DD-E078-5F4C-A741-002F625F8419}"/>
          </ac:spMkLst>
        </pc:spChg>
        <pc:spChg chg="mod">
          <ac:chgData name="Tim Artz" userId="a30b4245-4814-4675-b778-0c45107aabf5" providerId="ADAL" clId="{A948F8C1-7505-4884-BB90-22B17ABCF0C9}" dt="2022-08-17T11:47:17.759" v="20177" actId="6549"/>
          <ac:spMkLst>
            <pc:docMk/>
            <pc:sldMk cId="2469684277" sldId="2005"/>
            <ac:spMk id="6" creationId="{87B16650-0AD0-9D4B-819D-BC4F4140FB11}"/>
          </ac:spMkLst>
        </pc:spChg>
        <pc:picChg chg="add mod">
          <ac:chgData name="Tim Artz" userId="a30b4245-4814-4675-b778-0c45107aabf5" providerId="ADAL" clId="{A948F8C1-7505-4884-BB90-22B17ABCF0C9}" dt="2022-08-14T15:30:40.934" v="7745" actId="1076"/>
          <ac:picMkLst>
            <pc:docMk/>
            <pc:sldMk cId="2469684277" sldId="2005"/>
            <ac:picMk id="2" creationId="{1C45812A-0006-AE74-08CC-5C19AADF6ABB}"/>
          </ac:picMkLst>
        </pc:picChg>
      </pc:sldChg>
      <pc:sldChg chg="addSp delSp modSp mod delAnim modNotesTx">
        <pc:chgData name="Tim Artz" userId="a30b4245-4814-4675-b778-0c45107aabf5" providerId="ADAL" clId="{A948F8C1-7505-4884-BB90-22B17ABCF0C9}" dt="2022-08-17T11:50:55.108" v="20184" actId="2711"/>
        <pc:sldMkLst>
          <pc:docMk/>
          <pc:sldMk cId="1395880900" sldId="2006"/>
        </pc:sldMkLst>
        <pc:spChg chg="mod">
          <ac:chgData name="Tim Artz" userId="a30b4245-4814-4675-b778-0c45107aabf5" providerId="ADAL" clId="{A948F8C1-7505-4884-BB90-22B17ABCF0C9}" dt="2022-08-14T16:02:10.243" v="7829" actId="20577"/>
          <ac:spMkLst>
            <pc:docMk/>
            <pc:sldMk cId="1395880900" sldId="2006"/>
            <ac:spMk id="3" creationId="{50C508DD-E078-5F4C-A741-002F625F8419}"/>
          </ac:spMkLst>
        </pc:spChg>
        <pc:spChg chg="add mod">
          <ac:chgData name="Tim Artz" userId="a30b4245-4814-4675-b778-0c45107aabf5" providerId="ADAL" clId="{A948F8C1-7505-4884-BB90-22B17ABCF0C9}" dt="2022-08-17T11:50:55.108" v="20184" actId="2711"/>
          <ac:spMkLst>
            <pc:docMk/>
            <pc:sldMk cId="1395880900" sldId="2006"/>
            <ac:spMk id="4" creationId="{A3D1B2D6-09C4-2360-A2A1-B99E623760DB}"/>
          </ac:spMkLst>
        </pc:spChg>
        <pc:spChg chg="mod">
          <ac:chgData name="Tim Artz" userId="a30b4245-4814-4675-b778-0c45107aabf5" providerId="ADAL" clId="{A948F8C1-7505-4884-BB90-22B17ABCF0C9}" dt="2022-08-14T16:22:53.610" v="7859" actId="21"/>
          <ac:spMkLst>
            <pc:docMk/>
            <pc:sldMk cId="1395880900" sldId="2006"/>
            <ac:spMk id="6" creationId="{87B16650-0AD0-9D4B-819D-BC4F4140FB11}"/>
          </ac:spMkLst>
        </pc:spChg>
        <pc:spChg chg="del">
          <ac:chgData name="Tim Artz" userId="a30b4245-4814-4675-b778-0c45107aabf5" providerId="ADAL" clId="{A948F8C1-7505-4884-BB90-22B17ABCF0C9}" dt="2022-08-14T16:24:48.312" v="7867" actId="478"/>
          <ac:spMkLst>
            <pc:docMk/>
            <pc:sldMk cId="1395880900" sldId="2006"/>
            <ac:spMk id="31" creationId="{E843009F-62E0-B845-8BBB-F9F5A8EB82C6}"/>
          </ac:spMkLst>
        </pc:spChg>
        <pc:picChg chg="del">
          <ac:chgData name="Tim Artz" userId="a30b4245-4814-4675-b778-0c45107aabf5" providerId="ADAL" clId="{A948F8C1-7505-4884-BB90-22B17ABCF0C9}" dt="2022-08-14T16:20:03.959" v="7846" actId="478"/>
          <ac:picMkLst>
            <pc:docMk/>
            <pc:sldMk cId="1395880900" sldId="2006"/>
            <ac:picMk id="2" creationId="{1C45812A-0006-AE74-08CC-5C19AADF6ABB}"/>
          </ac:picMkLst>
        </pc:picChg>
        <pc:picChg chg="add mod">
          <ac:chgData name="Tim Artz" userId="a30b4245-4814-4675-b778-0c45107aabf5" providerId="ADAL" clId="{A948F8C1-7505-4884-BB90-22B17ABCF0C9}" dt="2022-08-14T16:27:21.413" v="7883" actId="14100"/>
          <ac:picMkLst>
            <pc:docMk/>
            <pc:sldMk cId="1395880900" sldId="2006"/>
            <ac:picMk id="7" creationId="{EFC07AEF-310E-DF82-F7B6-49FB897728DC}"/>
          </ac:picMkLst>
        </pc:picChg>
      </pc:sldChg>
      <pc:sldChg chg="addSp delSp modSp mod">
        <pc:chgData name="Tim Artz" userId="a30b4245-4814-4675-b778-0c45107aabf5" providerId="ADAL" clId="{A948F8C1-7505-4884-BB90-22B17ABCF0C9}" dt="2022-08-14T16:12:26.056" v="7838" actId="1076"/>
        <pc:sldMkLst>
          <pc:docMk/>
          <pc:sldMk cId="1707662574" sldId="2007"/>
        </pc:sldMkLst>
        <pc:spChg chg="del mod">
          <ac:chgData name="Tim Artz" userId="a30b4245-4814-4675-b778-0c45107aabf5" providerId="ADAL" clId="{A948F8C1-7505-4884-BB90-22B17ABCF0C9}" dt="2022-08-14T16:11:56.496" v="7834" actId="21"/>
          <ac:spMkLst>
            <pc:docMk/>
            <pc:sldMk cId="1707662574" sldId="2007"/>
            <ac:spMk id="6" creationId="{87B16650-0AD0-9D4B-819D-BC4F4140FB11}"/>
          </ac:spMkLst>
        </pc:spChg>
        <pc:picChg chg="add mod">
          <ac:chgData name="Tim Artz" userId="a30b4245-4814-4675-b778-0c45107aabf5" providerId="ADAL" clId="{A948F8C1-7505-4884-BB90-22B17ABCF0C9}" dt="2022-08-14T16:12:26.056" v="7838" actId="1076"/>
          <ac:picMkLst>
            <pc:docMk/>
            <pc:sldMk cId="1707662574" sldId="2007"/>
            <ac:picMk id="4" creationId="{B4537267-7798-9DB5-89AE-291B561FF631}"/>
          </ac:picMkLst>
        </pc:picChg>
      </pc:sldChg>
      <pc:sldChg chg="addSp delSp modSp mod">
        <pc:chgData name="Tim Artz" userId="a30b4245-4814-4675-b778-0c45107aabf5" providerId="ADAL" clId="{A948F8C1-7505-4884-BB90-22B17ABCF0C9}" dt="2022-08-14T16:25:33.999" v="7872" actId="14100"/>
        <pc:sldMkLst>
          <pc:docMk/>
          <pc:sldMk cId="1884817639" sldId="2008"/>
        </pc:sldMkLst>
        <pc:spChg chg="del mod">
          <ac:chgData name="Tim Artz" userId="a30b4245-4814-4675-b778-0c45107aabf5" providerId="ADAL" clId="{A948F8C1-7505-4884-BB90-22B17ABCF0C9}" dt="2022-08-14T16:18:04.695" v="7843" actId="21"/>
          <ac:spMkLst>
            <pc:docMk/>
            <pc:sldMk cId="1884817639" sldId="2008"/>
            <ac:spMk id="6" creationId="{87B16650-0AD0-9D4B-819D-BC4F4140FB11}"/>
          </ac:spMkLst>
        </pc:spChg>
        <pc:picChg chg="add del">
          <ac:chgData name="Tim Artz" userId="a30b4245-4814-4675-b778-0c45107aabf5" providerId="ADAL" clId="{A948F8C1-7505-4884-BB90-22B17ABCF0C9}" dt="2022-08-14T16:17:56.750" v="7842" actId="478"/>
          <ac:picMkLst>
            <pc:docMk/>
            <pc:sldMk cId="1884817639" sldId="2008"/>
            <ac:picMk id="4" creationId="{A4382D7E-E204-8F92-66C8-C748731CE6D7}"/>
          </ac:picMkLst>
        </pc:picChg>
        <pc:picChg chg="add mod">
          <ac:chgData name="Tim Artz" userId="a30b4245-4814-4675-b778-0c45107aabf5" providerId="ADAL" clId="{A948F8C1-7505-4884-BB90-22B17ABCF0C9}" dt="2022-08-14T16:25:33.999" v="7872" actId="14100"/>
          <ac:picMkLst>
            <pc:docMk/>
            <pc:sldMk cId="1884817639" sldId="2008"/>
            <ac:picMk id="7" creationId="{7237DC19-B9E5-9202-0C4D-8150C4FA8DD1}"/>
          </ac:picMkLst>
        </pc:picChg>
      </pc:sldChg>
      <pc:sldChg chg="addSp delSp modSp mod modAnim">
        <pc:chgData name="Tim Artz" userId="a30b4245-4814-4675-b778-0c45107aabf5" providerId="ADAL" clId="{A948F8C1-7505-4884-BB90-22B17ABCF0C9}" dt="2022-08-17T11:59:19.163" v="20273"/>
        <pc:sldMkLst>
          <pc:docMk/>
          <pc:sldMk cId="2677738592" sldId="2009"/>
        </pc:sldMkLst>
        <pc:spChg chg="mod">
          <ac:chgData name="Tim Artz" userId="a30b4245-4814-4675-b778-0c45107aabf5" providerId="ADAL" clId="{A948F8C1-7505-4884-BB90-22B17ABCF0C9}" dt="2022-08-14T16:38:43.787" v="8252" actId="20577"/>
          <ac:spMkLst>
            <pc:docMk/>
            <pc:sldMk cId="2677738592" sldId="2009"/>
            <ac:spMk id="4" creationId="{A3D1B2D6-09C4-2360-A2A1-B99E623760DB}"/>
          </ac:spMkLst>
        </pc:spChg>
        <pc:spChg chg="mod">
          <ac:chgData name="Tim Artz" userId="a30b4245-4814-4675-b778-0c45107aabf5" providerId="ADAL" clId="{A948F8C1-7505-4884-BB90-22B17ABCF0C9}" dt="2022-08-14T16:38:15.682" v="8243" actId="14100"/>
          <ac:spMkLst>
            <pc:docMk/>
            <pc:sldMk cId="2677738592" sldId="2009"/>
            <ac:spMk id="6" creationId="{87B16650-0AD0-9D4B-819D-BC4F4140FB11}"/>
          </ac:spMkLst>
        </pc:spChg>
        <pc:picChg chg="add mod">
          <ac:chgData name="Tim Artz" userId="a30b4245-4814-4675-b778-0c45107aabf5" providerId="ADAL" clId="{A948F8C1-7505-4884-BB90-22B17ABCF0C9}" dt="2022-08-14T16:31:27.905" v="8046" actId="1076"/>
          <ac:picMkLst>
            <pc:docMk/>
            <pc:sldMk cId="2677738592" sldId="2009"/>
            <ac:picMk id="5" creationId="{C1901B1C-2CE9-A0D8-CCB9-0F50FD11E482}"/>
          </ac:picMkLst>
        </pc:picChg>
        <pc:picChg chg="del mod">
          <ac:chgData name="Tim Artz" userId="a30b4245-4814-4675-b778-0c45107aabf5" providerId="ADAL" clId="{A948F8C1-7505-4884-BB90-22B17ABCF0C9}" dt="2022-08-14T16:29:38.758" v="7913" actId="478"/>
          <ac:picMkLst>
            <pc:docMk/>
            <pc:sldMk cId="2677738592" sldId="2009"/>
            <ac:picMk id="7" creationId="{EFC07AEF-310E-DF82-F7B6-49FB897728DC}"/>
          </ac:picMkLst>
        </pc:picChg>
      </pc:sldChg>
      <pc:sldChg chg="delSp modSp mod">
        <pc:chgData name="Tim Artz" userId="a30b4245-4814-4675-b778-0c45107aabf5" providerId="ADAL" clId="{A948F8C1-7505-4884-BB90-22B17ABCF0C9}" dt="2022-08-17T11:59:43.753" v="20306" actId="6549"/>
        <pc:sldMkLst>
          <pc:docMk/>
          <pc:sldMk cId="3287012416" sldId="2010"/>
        </pc:sldMkLst>
        <pc:spChg chg="mod">
          <ac:chgData name="Tim Artz" userId="a30b4245-4814-4675-b778-0c45107aabf5" providerId="ADAL" clId="{A948F8C1-7505-4884-BB90-22B17ABCF0C9}" dt="2022-08-17T11:59:40.663" v="20305" actId="20577"/>
          <ac:spMkLst>
            <pc:docMk/>
            <pc:sldMk cId="3287012416" sldId="2010"/>
            <ac:spMk id="3" creationId="{50C508DD-E078-5F4C-A741-002F625F8419}"/>
          </ac:spMkLst>
        </pc:spChg>
        <pc:spChg chg="mod">
          <ac:chgData name="Tim Artz" userId="a30b4245-4814-4675-b778-0c45107aabf5" providerId="ADAL" clId="{A948F8C1-7505-4884-BB90-22B17ABCF0C9}" dt="2022-08-17T11:59:43.753" v="20306" actId="6549"/>
          <ac:spMkLst>
            <pc:docMk/>
            <pc:sldMk cId="3287012416" sldId="2010"/>
            <ac:spMk id="4" creationId="{A3D1B2D6-09C4-2360-A2A1-B99E623760DB}"/>
          </ac:spMkLst>
        </pc:spChg>
        <pc:picChg chg="del">
          <ac:chgData name="Tim Artz" userId="a30b4245-4814-4675-b778-0c45107aabf5" providerId="ADAL" clId="{A948F8C1-7505-4884-BB90-22B17ABCF0C9}" dt="2022-08-14T16:39:37.267" v="8268" actId="478"/>
          <ac:picMkLst>
            <pc:docMk/>
            <pc:sldMk cId="3287012416" sldId="2010"/>
            <ac:picMk id="5" creationId="{C1901B1C-2CE9-A0D8-CCB9-0F50FD11E482}"/>
          </ac:picMkLst>
        </pc:picChg>
      </pc:sldChg>
      <pc:sldChg chg="addSp delSp modSp mod">
        <pc:chgData name="Tim Artz" userId="a30b4245-4814-4675-b778-0c45107aabf5" providerId="ADAL" clId="{A948F8C1-7505-4884-BB90-22B17ABCF0C9}" dt="2022-08-17T12:00:06.804" v="20307"/>
        <pc:sldMkLst>
          <pc:docMk/>
          <pc:sldMk cId="1643508341" sldId="2011"/>
        </pc:sldMkLst>
        <pc:spChg chg="mod">
          <ac:chgData name="Tim Artz" userId="a30b4245-4814-4675-b778-0c45107aabf5" providerId="ADAL" clId="{A948F8C1-7505-4884-BB90-22B17ABCF0C9}" dt="2022-08-17T12:00:06.804" v="20307"/>
          <ac:spMkLst>
            <pc:docMk/>
            <pc:sldMk cId="1643508341" sldId="2011"/>
            <ac:spMk id="3" creationId="{50C508DD-E078-5F4C-A741-002F625F8419}"/>
          </ac:spMkLst>
        </pc:spChg>
        <pc:spChg chg="mod">
          <ac:chgData name="Tim Artz" userId="a30b4245-4814-4675-b778-0c45107aabf5" providerId="ADAL" clId="{A948F8C1-7505-4884-BB90-22B17ABCF0C9}" dt="2022-08-14T17:42:08.087" v="8687" actId="6549"/>
          <ac:spMkLst>
            <pc:docMk/>
            <pc:sldMk cId="1643508341" sldId="2011"/>
            <ac:spMk id="4" creationId="{A3D1B2D6-09C4-2360-A2A1-B99E623760DB}"/>
          </ac:spMkLst>
        </pc:spChg>
        <pc:spChg chg="mod">
          <ac:chgData name="Tim Artz" userId="a30b4245-4814-4675-b778-0c45107aabf5" providerId="ADAL" clId="{A948F8C1-7505-4884-BB90-22B17ABCF0C9}" dt="2022-08-14T17:39:33.367" v="8639" actId="14100"/>
          <ac:spMkLst>
            <pc:docMk/>
            <pc:sldMk cId="1643508341" sldId="2011"/>
            <ac:spMk id="6" creationId="{87B16650-0AD0-9D4B-819D-BC4F4140FB11}"/>
          </ac:spMkLst>
        </pc:spChg>
        <pc:picChg chg="add del mod">
          <ac:chgData name="Tim Artz" userId="a30b4245-4814-4675-b778-0c45107aabf5" providerId="ADAL" clId="{A948F8C1-7505-4884-BB90-22B17ABCF0C9}" dt="2022-08-14T17:42:04.475" v="8686" actId="478"/>
          <ac:picMkLst>
            <pc:docMk/>
            <pc:sldMk cId="1643508341" sldId="2011"/>
            <ac:picMk id="5" creationId="{212E24FC-31C7-7899-72E9-BFC7D536C712}"/>
          </ac:picMkLst>
        </pc:picChg>
        <pc:picChg chg="add mod">
          <ac:chgData name="Tim Artz" userId="a30b4245-4814-4675-b778-0c45107aabf5" providerId="ADAL" clId="{A948F8C1-7505-4884-BB90-22B17ABCF0C9}" dt="2022-08-14T17:42:11.410" v="8688" actId="1076"/>
          <ac:picMkLst>
            <pc:docMk/>
            <pc:sldMk cId="1643508341" sldId="2011"/>
            <ac:picMk id="8" creationId="{AA127970-F64A-3E4E-0C4C-5EA12F77BA20}"/>
          </ac:picMkLst>
        </pc:picChg>
        <pc:picChg chg="add mod">
          <ac:chgData name="Tim Artz" userId="a30b4245-4814-4675-b778-0c45107aabf5" providerId="ADAL" clId="{A948F8C1-7505-4884-BB90-22B17ABCF0C9}" dt="2022-08-14T17:42:02.997" v="8685" actId="1076"/>
          <ac:picMkLst>
            <pc:docMk/>
            <pc:sldMk cId="1643508341" sldId="2011"/>
            <ac:picMk id="10" creationId="{7D8CB54B-CEEB-2001-AFA5-AEE56A86DA1C}"/>
          </ac:picMkLst>
        </pc:picChg>
      </pc:sldChg>
      <pc:sldChg chg="addSp delSp modSp add del mod">
        <pc:chgData name="Tim Artz" userId="a30b4245-4814-4675-b778-0c45107aabf5" providerId="ADAL" clId="{A948F8C1-7505-4884-BB90-22B17ABCF0C9}" dt="2022-08-17T12:11:53.869" v="20603" actId="47"/>
        <pc:sldMkLst>
          <pc:docMk/>
          <pc:sldMk cId="1577590392" sldId="2012"/>
        </pc:sldMkLst>
        <pc:spChg chg="mod">
          <ac:chgData name="Tim Artz" userId="a30b4245-4814-4675-b778-0c45107aabf5" providerId="ADAL" clId="{A948F8C1-7505-4884-BB90-22B17ABCF0C9}" dt="2022-08-14T18:27:58.643" v="9278" actId="20577"/>
          <ac:spMkLst>
            <pc:docMk/>
            <pc:sldMk cId="1577590392" sldId="2012"/>
            <ac:spMk id="4" creationId="{A3D1B2D6-09C4-2360-A2A1-B99E623760DB}"/>
          </ac:spMkLst>
        </pc:spChg>
        <pc:picChg chg="add del mod">
          <ac:chgData name="Tim Artz" userId="a30b4245-4814-4675-b778-0c45107aabf5" providerId="ADAL" clId="{A948F8C1-7505-4884-BB90-22B17ABCF0C9}" dt="2022-08-14T18:18:24.370" v="8850" actId="478"/>
          <ac:picMkLst>
            <pc:docMk/>
            <pc:sldMk cId="1577590392" sldId="2012"/>
            <ac:picMk id="5" creationId="{8680BE8C-1E43-5CCE-8055-8A67D541BD5C}"/>
          </ac:picMkLst>
        </pc:picChg>
        <pc:picChg chg="del">
          <ac:chgData name="Tim Artz" userId="a30b4245-4814-4675-b778-0c45107aabf5" providerId="ADAL" clId="{A948F8C1-7505-4884-BB90-22B17ABCF0C9}" dt="2022-08-14T17:49:37.087" v="8691" actId="478"/>
          <ac:picMkLst>
            <pc:docMk/>
            <pc:sldMk cId="1577590392" sldId="2012"/>
            <ac:picMk id="8" creationId="{AA127970-F64A-3E4E-0C4C-5EA12F77BA20}"/>
          </ac:picMkLst>
        </pc:picChg>
        <pc:picChg chg="add mod">
          <ac:chgData name="Tim Artz" userId="a30b4245-4814-4675-b778-0c45107aabf5" providerId="ADAL" clId="{A948F8C1-7505-4884-BB90-22B17ABCF0C9}" dt="2022-08-14T18:21:56.775" v="9057" actId="1076"/>
          <ac:picMkLst>
            <pc:docMk/>
            <pc:sldMk cId="1577590392" sldId="2012"/>
            <ac:picMk id="9" creationId="{6AB672E9-795F-396B-5167-5181276C04B5}"/>
          </ac:picMkLst>
        </pc:picChg>
        <pc:picChg chg="del">
          <ac:chgData name="Tim Artz" userId="a30b4245-4814-4675-b778-0c45107aabf5" providerId="ADAL" clId="{A948F8C1-7505-4884-BB90-22B17ABCF0C9}" dt="2022-08-14T17:49:35.178" v="8689" actId="478"/>
          <ac:picMkLst>
            <pc:docMk/>
            <pc:sldMk cId="1577590392" sldId="2012"/>
            <ac:picMk id="10" creationId="{7D8CB54B-CEEB-2001-AFA5-AEE56A86DA1C}"/>
          </ac:picMkLst>
        </pc:picChg>
        <pc:picChg chg="add del mod">
          <ac:chgData name="Tim Artz" userId="a30b4245-4814-4675-b778-0c45107aabf5" providerId="ADAL" clId="{A948F8C1-7505-4884-BB90-22B17ABCF0C9}" dt="2022-08-14T18:22:34.219" v="9065" actId="478"/>
          <ac:picMkLst>
            <pc:docMk/>
            <pc:sldMk cId="1577590392" sldId="2012"/>
            <ac:picMk id="12" creationId="{3916AE5D-2821-C7FA-B976-C9282BD9A557}"/>
          </ac:picMkLst>
        </pc:picChg>
        <pc:picChg chg="add mod">
          <ac:chgData name="Tim Artz" userId="a30b4245-4814-4675-b778-0c45107aabf5" providerId="ADAL" clId="{A948F8C1-7505-4884-BB90-22B17ABCF0C9}" dt="2022-08-14T18:23:34.794" v="9070" actId="1076"/>
          <ac:picMkLst>
            <pc:docMk/>
            <pc:sldMk cId="1577590392" sldId="2012"/>
            <ac:picMk id="14" creationId="{1F5B1E34-95E7-0FE5-893C-B040AE790F16}"/>
          </ac:picMkLst>
        </pc:picChg>
      </pc:sldChg>
      <pc:sldChg chg="addSp delSp modSp del mod">
        <pc:chgData name="Tim Artz" userId="a30b4245-4814-4675-b778-0c45107aabf5" providerId="ADAL" clId="{A948F8C1-7505-4884-BB90-22B17ABCF0C9}" dt="2022-08-17T12:11:56.374" v="20604" actId="47"/>
        <pc:sldMkLst>
          <pc:docMk/>
          <pc:sldMk cId="3580228174" sldId="2013"/>
        </pc:sldMkLst>
        <pc:spChg chg="mod">
          <ac:chgData name="Tim Artz" userId="a30b4245-4814-4675-b778-0c45107aabf5" providerId="ADAL" clId="{A948F8C1-7505-4884-BB90-22B17ABCF0C9}" dt="2022-08-14T18:27:53.211" v="9272" actId="20577"/>
          <ac:spMkLst>
            <pc:docMk/>
            <pc:sldMk cId="3580228174" sldId="2013"/>
            <ac:spMk id="4" creationId="{A3D1B2D6-09C4-2360-A2A1-B99E623760DB}"/>
          </ac:spMkLst>
        </pc:spChg>
        <pc:picChg chg="add mod">
          <ac:chgData name="Tim Artz" userId="a30b4245-4814-4675-b778-0c45107aabf5" providerId="ADAL" clId="{A948F8C1-7505-4884-BB90-22B17ABCF0C9}" dt="2022-08-14T18:26:44.324" v="9266" actId="1076"/>
          <ac:picMkLst>
            <pc:docMk/>
            <pc:sldMk cId="3580228174" sldId="2013"/>
            <ac:picMk id="5" creationId="{DDD56ABF-ABAC-0211-73CF-54F928D41C5A}"/>
          </ac:picMkLst>
        </pc:picChg>
        <pc:picChg chg="del">
          <ac:chgData name="Tim Artz" userId="a30b4245-4814-4675-b778-0c45107aabf5" providerId="ADAL" clId="{A948F8C1-7505-4884-BB90-22B17ABCF0C9}" dt="2022-08-14T18:24:09.890" v="9072" actId="478"/>
          <ac:picMkLst>
            <pc:docMk/>
            <pc:sldMk cId="3580228174" sldId="2013"/>
            <ac:picMk id="9" creationId="{6AB672E9-795F-396B-5167-5181276C04B5}"/>
          </ac:picMkLst>
        </pc:picChg>
        <pc:picChg chg="mod">
          <ac:chgData name="Tim Artz" userId="a30b4245-4814-4675-b778-0c45107aabf5" providerId="ADAL" clId="{A948F8C1-7505-4884-BB90-22B17ABCF0C9}" dt="2022-08-14T18:24:22.706" v="9077" actId="14100"/>
          <ac:picMkLst>
            <pc:docMk/>
            <pc:sldMk cId="3580228174" sldId="2013"/>
            <ac:picMk id="14" creationId="{1F5B1E34-95E7-0FE5-893C-B040AE790F16}"/>
          </ac:picMkLst>
        </pc:picChg>
      </pc:sldChg>
      <pc:sldChg chg="addSp delSp modSp del mod">
        <pc:chgData name="Tim Artz" userId="a30b4245-4814-4675-b778-0c45107aabf5" providerId="ADAL" clId="{A948F8C1-7505-4884-BB90-22B17ABCF0C9}" dt="2022-08-17T12:12:03.034" v="20605" actId="47"/>
        <pc:sldMkLst>
          <pc:docMk/>
          <pc:sldMk cId="1551678600" sldId="2014"/>
        </pc:sldMkLst>
        <pc:spChg chg="mod">
          <ac:chgData name="Tim Artz" userId="a30b4245-4814-4675-b778-0c45107aabf5" providerId="ADAL" clId="{A948F8C1-7505-4884-BB90-22B17ABCF0C9}" dt="2022-08-14T18:29:47.818" v="9498" actId="20577"/>
          <ac:spMkLst>
            <pc:docMk/>
            <pc:sldMk cId="1551678600" sldId="2014"/>
            <ac:spMk id="4" creationId="{A3D1B2D6-09C4-2360-A2A1-B99E623760DB}"/>
          </ac:spMkLst>
        </pc:spChg>
        <pc:picChg chg="del">
          <ac:chgData name="Tim Artz" userId="a30b4245-4814-4675-b778-0c45107aabf5" providerId="ADAL" clId="{A948F8C1-7505-4884-BB90-22B17ABCF0C9}" dt="2022-08-14T18:28:48.086" v="9306" actId="478"/>
          <ac:picMkLst>
            <pc:docMk/>
            <pc:sldMk cId="1551678600" sldId="2014"/>
            <ac:picMk id="5" creationId="{DDD56ABF-ABAC-0211-73CF-54F928D41C5A}"/>
          </ac:picMkLst>
        </pc:picChg>
        <pc:picChg chg="add del">
          <ac:chgData name="Tim Artz" userId="a30b4245-4814-4675-b778-0c45107aabf5" providerId="ADAL" clId="{A948F8C1-7505-4884-BB90-22B17ABCF0C9}" dt="2022-08-14T18:50:13.812" v="9500" actId="478"/>
          <ac:picMkLst>
            <pc:docMk/>
            <pc:sldMk cId="1551678600" sldId="2014"/>
            <ac:picMk id="7" creationId="{9A0151B2-C9FE-78E5-3C5E-83F89A2583AD}"/>
          </ac:picMkLst>
        </pc:picChg>
        <pc:picChg chg="add mod">
          <ac:chgData name="Tim Artz" userId="a30b4245-4814-4675-b778-0c45107aabf5" providerId="ADAL" clId="{A948F8C1-7505-4884-BB90-22B17ABCF0C9}" dt="2022-08-14T18:50:36.651" v="9502" actId="1076"/>
          <ac:picMkLst>
            <pc:docMk/>
            <pc:sldMk cId="1551678600" sldId="2014"/>
            <ac:picMk id="9" creationId="{E1CD2691-BEC8-621A-8910-224D6811A795}"/>
          </ac:picMkLst>
        </pc:picChg>
        <pc:picChg chg="del">
          <ac:chgData name="Tim Artz" userId="a30b4245-4814-4675-b778-0c45107aabf5" providerId="ADAL" clId="{A948F8C1-7505-4884-BB90-22B17ABCF0C9}" dt="2022-08-14T18:28:47.151" v="9305" actId="478"/>
          <ac:picMkLst>
            <pc:docMk/>
            <pc:sldMk cId="1551678600" sldId="2014"/>
            <ac:picMk id="14" creationId="{1F5B1E34-95E7-0FE5-893C-B040AE790F16}"/>
          </ac:picMkLst>
        </pc:picChg>
      </pc:sldChg>
      <pc:sldChg chg="addSp delSp modSp del mod">
        <pc:chgData name="Tim Artz" userId="a30b4245-4814-4675-b778-0c45107aabf5" providerId="ADAL" clId="{A948F8C1-7505-4884-BB90-22B17ABCF0C9}" dt="2022-08-17T12:12:06.031" v="20606" actId="47"/>
        <pc:sldMkLst>
          <pc:docMk/>
          <pc:sldMk cId="2717586288" sldId="2015"/>
        </pc:sldMkLst>
        <pc:spChg chg="mod">
          <ac:chgData name="Tim Artz" userId="a30b4245-4814-4675-b778-0c45107aabf5" providerId="ADAL" clId="{A948F8C1-7505-4884-BB90-22B17ABCF0C9}" dt="2022-08-14T18:57:03.065" v="9571" actId="20577"/>
          <ac:spMkLst>
            <pc:docMk/>
            <pc:sldMk cId="2717586288" sldId="2015"/>
            <ac:spMk id="4" creationId="{A3D1B2D6-09C4-2360-A2A1-B99E623760DB}"/>
          </ac:spMkLst>
        </pc:spChg>
        <pc:picChg chg="add mod">
          <ac:chgData name="Tim Artz" userId="a30b4245-4814-4675-b778-0c45107aabf5" providerId="ADAL" clId="{A948F8C1-7505-4884-BB90-22B17ABCF0C9}" dt="2022-08-14T18:57:45.752" v="9573" actId="1076"/>
          <ac:picMkLst>
            <pc:docMk/>
            <pc:sldMk cId="2717586288" sldId="2015"/>
            <ac:picMk id="5" creationId="{DBEB83D5-5A8A-783A-E13A-F8F2A654F8C7}"/>
          </ac:picMkLst>
        </pc:picChg>
        <pc:picChg chg="del">
          <ac:chgData name="Tim Artz" userId="a30b4245-4814-4675-b778-0c45107aabf5" providerId="ADAL" clId="{A948F8C1-7505-4884-BB90-22B17ABCF0C9}" dt="2022-08-14T18:51:04.695" v="9528" actId="478"/>
          <ac:picMkLst>
            <pc:docMk/>
            <pc:sldMk cId="2717586288" sldId="2015"/>
            <ac:picMk id="9" creationId="{E1CD2691-BEC8-621A-8910-224D6811A795}"/>
          </ac:picMkLst>
        </pc:picChg>
      </pc:sldChg>
      <pc:sldChg chg="new del">
        <pc:chgData name="Tim Artz" userId="a30b4245-4814-4675-b778-0c45107aabf5" providerId="ADAL" clId="{A948F8C1-7505-4884-BB90-22B17ABCF0C9}" dt="2022-08-15T10:58:17.874" v="9971" actId="47"/>
        <pc:sldMkLst>
          <pc:docMk/>
          <pc:sldMk cId="1291406906" sldId="2016"/>
        </pc:sldMkLst>
      </pc:sldChg>
      <pc:sldChg chg="delSp modSp del mod">
        <pc:chgData name="Tim Artz" userId="a30b4245-4814-4675-b778-0c45107aabf5" providerId="ADAL" clId="{A948F8C1-7505-4884-BB90-22B17ABCF0C9}" dt="2022-08-16T12:36:31.416" v="16246" actId="2696"/>
        <pc:sldMkLst>
          <pc:docMk/>
          <pc:sldMk cId="3755098774" sldId="2017"/>
        </pc:sldMkLst>
        <pc:spChg chg="mod">
          <ac:chgData name="Tim Artz" userId="a30b4245-4814-4675-b778-0c45107aabf5" providerId="ADAL" clId="{A948F8C1-7505-4884-BB90-22B17ABCF0C9}" dt="2022-08-15T11:16:48.432" v="11148" actId="6549"/>
          <ac:spMkLst>
            <pc:docMk/>
            <pc:sldMk cId="3755098774" sldId="2017"/>
            <ac:spMk id="4" creationId="{A3D1B2D6-09C4-2360-A2A1-B99E623760DB}"/>
          </ac:spMkLst>
        </pc:spChg>
        <pc:picChg chg="del">
          <ac:chgData name="Tim Artz" userId="a30b4245-4814-4675-b778-0c45107aabf5" providerId="ADAL" clId="{A948F8C1-7505-4884-BB90-22B17ABCF0C9}" dt="2022-08-14T19:22:55.429" v="9736" actId="478"/>
          <ac:picMkLst>
            <pc:docMk/>
            <pc:sldMk cId="3755098774" sldId="2017"/>
            <ac:picMk id="5" creationId="{DBEB83D5-5A8A-783A-E13A-F8F2A654F8C7}"/>
          </ac:picMkLst>
        </pc:picChg>
      </pc:sldChg>
      <pc:sldChg chg="modSp del mod">
        <pc:chgData name="Tim Artz" userId="a30b4245-4814-4675-b778-0c45107aabf5" providerId="ADAL" clId="{A948F8C1-7505-4884-BB90-22B17ABCF0C9}" dt="2022-08-15T11:08:51.888" v="10626" actId="2696"/>
        <pc:sldMkLst>
          <pc:docMk/>
          <pc:sldMk cId="2003512469" sldId="2018"/>
        </pc:sldMkLst>
        <pc:spChg chg="mod">
          <ac:chgData name="Tim Artz" userId="a30b4245-4814-4675-b778-0c45107aabf5" providerId="ADAL" clId="{A948F8C1-7505-4884-BB90-22B17ABCF0C9}" dt="2022-08-15T11:06:07.241" v="10624" actId="6549"/>
          <ac:spMkLst>
            <pc:docMk/>
            <pc:sldMk cId="2003512469" sldId="2018"/>
            <ac:spMk id="4" creationId="{A3D1B2D6-09C4-2360-A2A1-B99E623760DB}"/>
          </ac:spMkLst>
        </pc:spChg>
      </pc:sldChg>
      <pc:sldChg chg="addSp delSp modSp mod ord modAnim modNotes modNotesTx">
        <pc:chgData name="Tim Artz" userId="a30b4245-4814-4675-b778-0c45107aabf5" providerId="ADAL" clId="{A948F8C1-7505-4884-BB90-22B17ABCF0C9}" dt="2022-08-19T10:22:15.548" v="29011" actId="1076"/>
        <pc:sldMkLst>
          <pc:docMk/>
          <pc:sldMk cId="3174319946" sldId="2018"/>
        </pc:sldMkLst>
        <pc:spChg chg="add mod">
          <ac:chgData name="Tim Artz" userId="a30b4245-4814-4675-b778-0c45107aabf5" providerId="ADAL" clId="{A948F8C1-7505-4884-BB90-22B17ABCF0C9}" dt="2022-08-17T12:05:53.351" v="20398" actId="1076"/>
          <ac:spMkLst>
            <pc:docMk/>
            <pc:sldMk cId="3174319946" sldId="2018"/>
            <ac:spMk id="2" creationId="{59029C6F-525B-CC8E-511E-B958A14F1B38}"/>
          </ac:spMkLst>
        </pc:spChg>
        <pc:spChg chg="mod">
          <ac:chgData name="Tim Artz" userId="a30b4245-4814-4675-b778-0c45107aabf5" providerId="ADAL" clId="{A948F8C1-7505-4884-BB90-22B17ABCF0C9}" dt="2022-08-17T12:00:16.891" v="20320" actId="20577"/>
          <ac:spMkLst>
            <pc:docMk/>
            <pc:sldMk cId="3174319946" sldId="2018"/>
            <ac:spMk id="3" creationId="{50C508DD-E078-5F4C-A741-002F625F8419}"/>
          </ac:spMkLst>
        </pc:spChg>
        <pc:spChg chg="mod">
          <ac:chgData name="Tim Artz" userId="a30b4245-4814-4675-b778-0c45107aabf5" providerId="ADAL" clId="{A948F8C1-7505-4884-BB90-22B17ABCF0C9}" dt="2022-08-17T12:11:25.130" v="20600" actId="20577"/>
          <ac:spMkLst>
            <pc:docMk/>
            <pc:sldMk cId="3174319946" sldId="2018"/>
            <ac:spMk id="4" creationId="{A3D1B2D6-09C4-2360-A2A1-B99E623760DB}"/>
          </ac:spMkLst>
        </pc:spChg>
        <pc:spChg chg="add mod">
          <ac:chgData name="Tim Artz" userId="a30b4245-4814-4675-b778-0c45107aabf5" providerId="ADAL" clId="{A948F8C1-7505-4884-BB90-22B17ABCF0C9}" dt="2022-08-19T10:22:15.548" v="29011" actId="1076"/>
          <ac:spMkLst>
            <pc:docMk/>
            <pc:sldMk cId="3174319946" sldId="2018"/>
            <ac:spMk id="5" creationId="{1867DCF3-1C06-030D-C198-56122092F795}"/>
          </ac:spMkLst>
        </pc:spChg>
        <pc:spChg chg="add del mod">
          <ac:chgData name="Tim Artz" userId="a30b4245-4814-4675-b778-0c45107aabf5" providerId="ADAL" clId="{A948F8C1-7505-4884-BB90-22B17ABCF0C9}" dt="2022-08-17T12:08:04.119" v="20451" actId="478"/>
          <ac:spMkLst>
            <pc:docMk/>
            <pc:sldMk cId="3174319946" sldId="2018"/>
            <ac:spMk id="7" creationId="{71A53970-2EF8-44DF-7FD1-D9547397D596}"/>
          </ac:spMkLst>
        </pc:spChg>
        <pc:spChg chg="add mod">
          <ac:chgData name="Tim Artz" userId="a30b4245-4814-4675-b778-0c45107aabf5" providerId="ADAL" clId="{A948F8C1-7505-4884-BB90-22B17ABCF0C9}" dt="2022-08-17T12:08:36.024" v="20463" actId="20577"/>
          <ac:spMkLst>
            <pc:docMk/>
            <pc:sldMk cId="3174319946" sldId="2018"/>
            <ac:spMk id="8" creationId="{486FEF55-EBAE-3A83-745B-8C85E64DA0B2}"/>
          </ac:spMkLst>
        </pc:spChg>
        <pc:spChg chg="add mod">
          <ac:chgData name="Tim Artz" userId="a30b4245-4814-4675-b778-0c45107aabf5" providerId="ADAL" clId="{A948F8C1-7505-4884-BB90-22B17ABCF0C9}" dt="2022-08-19T10:22:05.872" v="29010" actId="1076"/>
          <ac:spMkLst>
            <pc:docMk/>
            <pc:sldMk cId="3174319946" sldId="2018"/>
            <ac:spMk id="9" creationId="{03C18068-3D9A-D7E3-17AE-37163786C2BC}"/>
          </ac:spMkLst>
        </pc:spChg>
      </pc:sldChg>
      <pc:sldChg chg="delSp modSp mod modAnim modNotesTx">
        <pc:chgData name="Tim Artz" userId="a30b4245-4814-4675-b778-0c45107aabf5" providerId="ADAL" clId="{A948F8C1-7505-4884-BB90-22B17ABCF0C9}" dt="2022-08-17T12:17:49.017" v="20899" actId="6549"/>
        <pc:sldMkLst>
          <pc:docMk/>
          <pc:sldMk cId="613287585" sldId="2019"/>
        </pc:sldMkLst>
        <pc:spChg chg="mod">
          <ac:chgData name="Tim Artz" userId="a30b4245-4814-4675-b778-0c45107aabf5" providerId="ADAL" clId="{A948F8C1-7505-4884-BB90-22B17ABCF0C9}" dt="2022-08-17T12:14:44.411" v="20842" actId="21"/>
          <ac:spMkLst>
            <pc:docMk/>
            <pc:sldMk cId="613287585" sldId="2019"/>
            <ac:spMk id="3" creationId="{50C508DD-E078-5F4C-A741-002F625F8419}"/>
          </ac:spMkLst>
        </pc:spChg>
        <pc:spChg chg="mod">
          <ac:chgData name="Tim Artz" userId="a30b4245-4814-4675-b778-0c45107aabf5" providerId="ADAL" clId="{A948F8C1-7505-4884-BB90-22B17ABCF0C9}" dt="2022-08-17T12:17:49.017" v="20899" actId="6549"/>
          <ac:spMkLst>
            <pc:docMk/>
            <pc:sldMk cId="613287585" sldId="2019"/>
            <ac:spMk id="4" creationId="{A3D1B2D6-09C4-2360-A2A1-B99E623760DB}"/>
          </ac:spMkLst>
        </pc:spChg>
        <pc:picChg chg="del">
          <ac:chgData name="Tim Artz" userId="a30b4245-4814-4675-b778-0c45107aabf5" providerId="ADAL" clId="{A948F8C1-7505-4884-BB90-22B17ABCF0C9}" dt="2022-08-15T19:13:49.680" v="11341" actId="478"/>
          <ac:picMkLst>
            <pc:docMk/>
            <pc:sldMk cId="613287585" sldId="2019"/>
            <ac:picMk id="9" creationId="{6AB672E9-795F-396B-5167-5181276C04B5}"/>
          </ac:picMkLst>
        </pc:picChg>
        <pc:picChg chg="del">
          <ac:chgData name="Tim Artz" userId="a30b4245-4814-4675-b778-0c45107aabf5" providerId="ADAL" clId="{A948F8C1-7505-4884-BB90-22B17ABCF0C9}" dt="2022-08-15T19:13:57.991" v="11342" actId="478"/>
          <ac:picMkLst>
            <pc:docMk/>
            <pc:sldMk cId="613287585" sldId="2019"/>
            <ac:picMk id="14" creationId="{1F5B1E34-95E7-0FE5-893C-B040AE790F16}"/>
          </ac:picMkLst>
        </pc:picChg>
      </pc:sldChg>
      <pc:sldChg chg="modSp mod modNotesTx">
        <pc:chgData name="Tim Artz" userId="a30b4245-4814-4675-b778-0c45107aabf5" providerId="ADAL" clId="{A948F8C1-7505-4884-BB90-22B17ABCF0C9}" dt="2022-08-19T10:23:18.638" v="29144" actId="108"/>
        <pc:sldMkLst>
          <pc:docMk/>
          <pc:sldMk cId="4000740731" sldId="2020"/>
        </pc:sldMkLst>
        <pc:spChg chg="mod">
          <ac:chgData name="Tim Artz" userId="a30b4245-4814-4675-b778-0c45107aabf5" providerId="ADAL" clId="{A948F8C1-7505-4884-BB90-22B17ABCF0C9}" dt="2022-08-17T12:14:48.571" v="20843"/>
          <ac:spMkLst>
            <pc:docMk/>
            <pc:sldMk cId="4000740731" sldId="2020"/>
            <ac:spMk id="3" creationId="{50C508DD-E078-5F4C-A741-002F625F8419}"/>
          </ac:spMkLst>
        </pc:spChg>
        <pc:spChg chg="mod">
          <ac:chgData name="Tim Artz" userId="a30b4245-4814-4675-b778-0c45107aabf5" providerId="ADAL" clId="{A948F8C1-7505-4884-BB90-22B17ABCF0C9}" dt="2022-08-19T10:23:18.638" v="29144" actId="108"/>
          <ac:spMkLst>
            <pc:docMk/>
            <pc:sldMk cId="4000740731" sldId="2020"/>
            <ac:spMk id="4" creationId="{A3D1B2D6-09C4-2360-A2A1-B99E623760DB}"/>
          </ac:spMkLst>
        </pc:spChg>
      </pc:sldChg>
      <pc:sldChg chg="modSp add mod modNotesTx">
        <pc:chgData name="Tim Artz" userId="a30b4245-4814-4675-b778-0c45107aabf5" providerId="ADAL" clId="{A948F8C1-7505-4884-BB90-22B17ABCF0C9}" dt="2022-08-17T12:17:39.958" v="20897" actId="6549"/>
        <pc:sldMkLst>
          <pc:docMk/>
          <pc:sldMk cId="146509685" sldId="2021"/>
        </pc:sldMkLst>
        <pc:spChg chg="mod">
          <ac:chgData name="Tim Artz" userId="a30b4245-4814-4675-b778-0c45107aabf5" providerId="ADAL" clId="{A948F8C1-7505-4884-BB90-22B17ABCF0C9}" dt="2022-08-17T12:17:29.812" v="20894"/>
          <ac:spMkLst>
            <pc:docMk/>
            <pc:sldMk cId="146509685" sldId="2021"/>
            <ac:spMk id="3" creationId="{50C508DD-E078-5F4C-A741-002F625F8419}"/>
          </ac:spMkLst>
        </pc:spChg>
        <pc:spChg chg="mod">
          <ac:chgData name="Tim Artz" userId="a30b4245-4814-4675-b778-0c45107aabf5" providerId="ADAL" clId="{A948F8C1-7505-4884-BB90-22B17ABCF0C9}" dt="2022-08-17T12:17:39.958" v="20897" actId="6549"/>
          <ac:spMkLst>
            <pc:docMk/>
            <pc:sldMk cId="146509685" sldId="2021"/>
            <ac:spMk id="4" creationId="{A3D1B2D6-09C4-2360-A2A1-B99E623760DB}"/>
          </ac:spMkLst>
        </pc:spChg>
      </pc:sldChg>
      <pc:sldChg chg="modSp mod modNotesTx">
        <pc:chgData name="Tim Artz" userId="a30b4245-4814-4675-b778-0c45107aabf5" providerId="ADAL" clId="{A948F8C1-7505-4884-BB90-22B17ABCF0C9}" dt="2022-08-17T12:19:04.594" v="20933" actId="20577"/>
        <pc:sldMkLst>
          <pc:docMk/>
          <pc:sldMk cId="3818325049" sldId="2022"/>
        </pc:sldMkLst>
        <pc:spChg chg="mod">
          <ac:chgData name="Tim Artz" userId="a30b4245-4814-4675-b778-0c45107aabf5" providerId="ADAL" clId="{A948F8C1-7505-4884-BB90-22B17ABCF0C9}" dt="2022-08-17T12:17:35.523" v="20895"/>
          <ac:spMkLst>
            <pc:docMk/>
            <pc:sldMk cId="3818325049" sldId="2022"/>
            <ac:spMk id="3" creationId="{50C508DD-E078-5F4C-A741-002F625F8419}"/>
          </ac:spMkLst>
        </pc:spChg>
        <pc:spChg chg="mod">
          <ac:chgData name="Tim Artz" userId="a30b4245-4814-4675-b778-0c45107aabf5" providerId="ADAL" clId="{A948F8C1-7505-4884-BB90-22B17ABCF0C9}" dt="2022-08-17T12:19:04.594" v="20933" actId="20577"/>
          <ac:spMkLst>
            <pc:docMk/>
            <pc:sldMk cId="3818325049" sldId="2022"/>
            <ac:spMk id="4" creationId="{A3D1B2D6-09C4-2360-A2A1-B99E623760DB}"/>
          </ac:spMkLst>
        </pc:spChg>
      </pc:sldChg>
      <pc:sldChg chg="modSp mod modAnim modNotesTx">
        <pc:chgData name="Tim Artz" userId="a30b4245-4814-4675-b778-0c45107aabf5" providerId="ADAL" clId="{A948F8C1-7505-4884-BB90-22B17ABCF0C9}" dt="2022-08-17T12:20:41.525" v="21042" actId="20577"/>
        <pc:sldMkLst>
          <pc:docMk/>
          <pc:sldMk cId="924876990" sldId="2023"/>
        </pc:sldMkLst>
        <pc:spChg chg="mod">
          <ac:chgData name="Tim Artz" userId="a30b4245-4814-4675-b778-0c45107aabf5" providerId="ADAL" clId="{A948F8C1-7505-4884-BB90-22B17ABCF0C9}" dt="2022-08-17T12:20:41.525" v="21042" actId="20577"/>
          <ac:spMkLst>
            <pc:docMk/>
            <pc:sldMk cId="924876990" sldId="2023"/>
            <ac:spMk id="3" creationId="{50C508DD-E078-5F4C-A741-002F625F8419}"/>
          </ac:spMkLst>
        </pc:spChg>
        <pc:spChg chg="mod">
          <ac:chgData name="Tim Artz" userId="a30b4245-4814-4675-b778-0c45107aabf5" providerId="ADAL" clId="{A948F8C1-7505-4884-BB90-22B17ABCF0C9}" dt="2022-08-17T12:20:16.930" v="21038" actId="20577"/>
          <ac:spMkLst>
            <pc:docMk/>
            <pc:sldMk cId="924876990" sldId="2023"/>
            <ac:spMk id="4" creationId="{A3D1B2D6-09C4-2360-A2A1-B99E623760DB}"/>
          </ac:spMkLst>
        </pc:spChg>
      </pc:sldChg>
      <pc:sldChg chg="modSp mod modNotesTx">
        <pc:chgData name="Tim Artz" userId="a30b4245-4814-4675-b778-0c45107aabf5" providerId="ADAL" clId="{A948F8C1-7505-4884-BB90-22B17ABCF0C9}" dt="2022-08-17T12:20:48.841" v="21043"/>
        <pc:sldMkLst>
          <pc:docMk/>
          <pc:sldMk cId="1238968005" sldId="2024"/>
        </pc:sldMkLst>
        <pc:spChg chg="mod">
          <ac:chgData name="Tim Artz" userId="a30b4245-4814-4675-b778-0c45107aabf5" providerId="ADAL" clId="{A948F8C1-7505-4884-BB90-22B17ABCF0C9}" dt="2022-08-17T12:20:48.841" v="21043"/>
          <ac:spMkLst>
            <pc:docMk/>
            <pc:sldMk cId="1238968005" sldId="2024"/>
            <ac:spMk id="3" creationId="{50C508DD-E078-5F4C-A741-002F625F8419}"/>
          </ac:spMkLst>
        </pc:spChg>
        <pc:spChg chg="mod">
          <ac:chgData name="Tim Artz" userId="a30b4245-4814-4675-b778-0c45107aabf5" providerId="ADAL" clId="{A948F8C1-7505-4884-BB90-22B17ABCF0C9}" dt="2022-08-17T12:20:33.952" v="21039" actId="21"/>
          <ac:spMkLst>
            <pc:docMk/>
            <pc:sldMk cId="1238968005" sldId="2024"/>
            <ac:spMk id="4" creationId="{A3D1B2D6-09C4-2360-A2A1-B99E623760DB}"/>
          </ac:spMkLst>
        </pc:spChg>
      </pc:sldChg>
      <pc:sldChg chg="modSp mod modAnim modNotesTx">
        <pc:chgData name="Tim Artz" userId="a30b4245-4814-4675-b778-0c45107aabf5" providerId="ADAL" clId="{A948F8C1-7505-4884-BB90-22B17ABCF0C9}" dt="2022-08-19T10:38:19.447" v="29656" actId="20577"/>
        <pc:sldMkLst>
          <pc:docMk/>
          <pc:sldMk cId="2310239039" sldId="2025"/>
        </pc:sldMkLst>
        <pc:spChg chg="mod">
          <ac:chgData name="Tim Artz" userId="a30b4245-4814-4675-b778-0c45107aabf5" providerId="ADAL" clId="{A948F8C1-7505-4884-BB90-22B17ABCF0C9}" dt="2022-08-17T12:21:33.008" v="21170" actId="20577"/>
          <ac:spMkLst>
            <pc:docMk/>
            <pc:sldMk cId="2310239039" sldId="2025"/>
            <ac:spMk id="3" creationId="{50C508DD-E078-5F4C-A741-002F625F8419}"/>
          </ac:spMkLst>
        </pc:spChg>
        <pc:spChg chg="mod">
          <ac:chgData name="Tim Artz" userId="a30b4245-4814-4675-b778-0c45107aabf5" providerId="ADAL" clId="{A948F8C1-7505-4884-BB90-22B17ABCF0C9}" dt="2022-08-17T12:22:37.421" v="21229" actId="20577"/>
          <ac:spMkLst>
            <pc:docMk/>
            <pc:sldMk cId="2310239039" sldId="2025"/>
            <ac:spMk id="4" creationId="{A3D1B2D6-09C4-2360-A2A1-B99E623760DB}"/>
          </ac:spMkLst>
        </pc:spChg>
      </pc:sldChg>
      <pc:sldChg chg="modSp mod modNotesTx">
        <pc:chgData name="Tim Artz" userId="a30b4245-4814-4675-b778-0c45107aabf5" providerId="ADAL" clId="{A948F8C1-7505-4884-BB90-22B17ABCF0C9}" dt="2022-08-17T12:23:17.238" v="21235" actId="6549"/>
        <pc:sldMkLst>
          <pc:docMk/>
          <pc:sldMk cId="3578516937" sldId="2026"/>
        </pc:sldMkLst>
        <pc:spChg chg="mod">
          <ac:chgData name="Tim Artz" userId="a30b4245-4814-4675-b778-0c45107aabf5" providerId="ADAL" clId="{A948F8C1-7505-4884-BB90-22B17ABCF0C9}" dt="2022-08-17T12:23:09.394" v="21233"/>
          <ac:spMkLst>
            <pc:docMk/>
            <pc:sldMk cId="3578516937" sldId="2026"/>
            <ac:spMk id="3" creationId="{50C508DD-E078-5F4C-A741-002F625F8419}"/>
          </ac:spMkLst>
        </pc:spChg>
        <pc:spChg chg="mod">
          <ac:chgData name="Tim Artz" userId="a30b4245-4814-4675-b778-0c45107aabf5" providerId="ADAL" clId="{A948F8C1-7505-4884-BB90-22B17ABCF0C9}" dt="2022-08-17T12:23:17.238" v="21235" actId="6549"/>
          <ac:spMkLst>
            <pc:docMk/>
            <pc:sldMk cId="3578516937" sldId="2026"/>
            <ac:spMk id="4" creationId="{A3D1B2D6-09C4-2360-A2A1-B99E623760DB}"/>
          </ac:spMkLst>
        </pc:spChg>
      </pc:sldChg>
      <pc:sldChg chg="modSp mod">
        <pc:chgData name="Tim Artz" userId="a30b4245-4814-4675-b778-0c45107aabf5" providerId="ADAL" clId="{A948F8C1-7505-4884-BB90-22B17ABCF0C9}" dt="2022-08-17T12:23:43.602" v="21259" actId="6549"/>
        <pc:sldMkLst>
          <pc:docMk/>
          <pc:sldMk cId="2581988160" sldId="2027"/>
        </pc:sldMkLst>
        <pc:spChg chg="mod">
          <ac:chgData name="Tim Artz" userId="a30b4245-4814-4675-b778-0c45107aabf5" providerId="ADAL" clId="{A948F8C1-7505-4884-BB90-22B17ABCF0C9}" dt="2022-08-17T12:23:39.805" v="21257" actId="20577"/>
          <ac:spMkLst>
            <pc:docMk/>
            <pc:sldMk cId="2581988160" sldId="2027"/>
            <ac:spMk id="3" creationId="{50C508DD-E078-5F4C-A741-002F625F8419}"/>
          </ac:spMkLst>
        </pc:spChg>
        <pc:spChg chg="mod">
          <ac:chgData name="Tim Artz" userId="a30b4245-4814-4675-b778-0c45107aabf5" providerId="ADAL" clId="{A948F8C1-7505-4884-BB90-22B17ABCF0C9}" dt="2022-08-17T12:23:43.602" v="21259" actId="6549"/>
          <ac:spMkLst>
            <pc:docMk/>
            <pc:sldMk cId="2581988160" sldId="2027"/>
            <ac:spMk id="4" creationId="{A3D1B2D6-09C4-2360-A2A1-B99E623760DB}"/>
          </ac:spMkLst>
        </pc:spChg>
      </pc:sldChg>
      <pc:sldChg chg="modSp mod modNotesTx">
        <pc:chgData name="Tim Artz" userId="a30b4245-4814-4675-b778-0c45107aabf5" providerId="ADAL" clId="{A948F8C1-7505-4884-BB90-22B17ABCF0C9}" dt="2022-08-17T12:24:04.227" v="21283" actId="6549"/>
        <pc:sldMkLst>
          <pc:docMk/>
          <pc:sldMk cId="761160423" sldId="2028"/>
        </pc:sldMkLst>
        <pc:spChg chg="mod">
          <ac:chgData name="Tim Artz" userId="a30b4245-4814-4675-b778-0c45107aabf5" providerId="ADAL" clId="{A948F8C1-7505-4884-BB90-22B17ABCF0C9}" dt="2022-08-17T12:24:01.212" v="21281" actId="20577"/>
          <ac:spMkLst>
            <pc:docMk/>
            <pc:sldMk cId="761160423" sldId="2028"/>
            <ac:spMk id="3" creationId="{50C508DD-E078-5F4C-A741-002F625F8419}"/>
          </ac:spMkLst>
        </pc:spChg>
        <pc:spChg chg="mod">
          <ac:chgData name="Tim Artz" userId="a30b4245-4814-4675-b778-0c45107aabf5" providerId="ADAL" clId="{A948F8C1-7505-4884-BB90-22B17ABCF0C9}" dt="2022-08-17T12:24:04.227" v="21283" actId="6549"/>
          <ac:spMkLst>
            <pc:docMk/>
            <pc:sldMk cId="761160423" sldId="2028"/>
            <ac:spMk id="4" creationId="{A3D1B2D6-09C4-2360-A2A1-B99E623760DB}"/>
          </ac:spMkLst>
        </pc:spChg>
      </pc:sldChg>
      <pc:sldChg chg="modSp mod modNotesTx">
        <pc:chgData name="Tim Artz" userId="a30b4245-4814-4675-b778-0c45107aabf5" providerId="ADAL" clId="{A948F8C1-7505-4884-BB90-22B17ABCF0C9}" dt="2022-08-17T11:45:07.591" v="20172" actId="20577"/>
        <pc:sldMkLst>
          <pc:docMk/>
          <pc:sldMk cId="1090346634" sldId="2029"/>
        </pc:sldMkLst>
        <pc:spChg chg="mod">
          <ac:chgData name="Tim Artz" userId="a30b4245-4814-4675-b778-0c45107aabf5" providerId="ADAL" clId="{A948F8C1-7505-4884-BB90-22B17ABCF0C9}" dt="2022-08-17T11:34:35.743" v="18985" actId="20577"/>
          <ac:spMkLst>
            <pc:docMk/>
            <pc:sldMk cId="1090346634" sldId="2029"/>
            <ac:spMk id="3" creationId="{50C508DD-E078-5F4C-A741-002F625F8419}"/>
          </ac:spMkLst>
        </pc:spChg>
        <pc:spChg chg="mod">
          <ac:chgData name="Tim Artz" userId="a30b4245-4814-4675-b778-0c45107aabf5" providerId="ADAL" clId="{A948F8C1-7505-4884-BB90-22B17ABCF0C9}" dt="2022-08-17T11:42:36.062" v="19995" actId="20577"/>
          <ac:spMkLst>
            <pc:docMk/>
            <pc:sldMk cId="1090346634" sldId="2029"/>
            <ac:spMk id="6" creationId="{87B16650-0AD0-9D4B-819D-BC4F4140FB11}"/>
          </ac:spMkLst>
        </pc:spChg>
      </pc:sldChg>
      <pc:sldChg chg="addSp delSp modSp mod modAnim modNotesTx">
        <pc:chgData name="Tim Artz" userId="a30b4245-4814-4675-b778-0c45107aabf5" providerId="ADAL" clId="{A948F8C1-7505-4884-BB90-22B17ABCF0C9}" dt="2022-08-17T11:58:40.569" v="20270" actId="1076"/>
        <pc:sldMkLst>
          <pc:docMk/>
          <pc:sldMk cId="679689173" sldId="2030"/>
        </pc:sldMkLst>
        <pc:spChg chg="mod">
          <ac:chgData name="Tim Artz" userId="a30b4245-4814-4675-b778-0c45107aabf5" providerId="ADAL" clId="{A948F8C1-7505-4884-BB90-22B17ABCF0C9}" dt="2022-08-17T11:55:56.629" v="20228" actId="6549"/>
          <ac:spMkLst>
            <pc:docMk/>
            <pc:sldMk cId="679689173" sldId="2030"/>
            <ac:spMk id="4" creationId="{A3D1B2D6-09C4-2360-A2A1-B99E623760DB}"/>
          </ac:spMkLst>
        </pc:spChg>
        <pc:picChg chg="add del mod">
          <ac:chgData name="Tim Artz" userId="a30b4245-4814-4675-b778-0c45107aabf5" providerId="ADAL" clId="{A948F8C1-7505-4884-BB90-22B17ABCF0C9}" dt="2022-08-17T11:58:13.626" v="20247" actId="478"/>
          <ac:picMkLst>
            <pc:docMk/>
            <pc:sldMk cId="679689173" sldId="2030"/>
            <ac:picMk id="5" creationId="{351A7F7B-D6AA-F7DD-279D-191BFAAE3467}"/>
          </ac:picMkLst>
        </pc:picChg>
        <pc:picChg chg="del">
          <ac:chgData name="Tim Artz" userId="a30b4245-4814-4675-b778-0c45107aabf5" providerId="ADAL" clId="{A948F8C1-7505-4884-BB90-22B17ABCF0C9}" dt="2022-08-17T11:52:03.551" v="20185" actId="478"/>
          <ac:picMkLst>
            <pc:docMk/>
            <pc:sldMk cId="679689173" sldId="2030"/>
            <ac:picMk id="7" creationId="{EFC07AEF-310E-DF82-F7B6-49FB897728DC}"/>
          </ac:picMkLst>
        </pc:picChg>
        <pc:picChg chg="add del mod">
          <ac:chgData name="Tim Artz" userId="a30b4245-4814-4675-b778-0c45107aabf5" providerId="ADAL" clId="{A948F8C1-7505-4884-BB90-22B17ABCF0C9}" dt="2022-08-17T11:58:18.602" v="20251" actId="478"/>
          <ac:picMkLst>
            <pc:docMk/>
            <pc:sldMk cId="679689173" sldId="2030"/>
            <ac:picMk id="9" creationId="{CF67FB3C-C30D-9B21-C746-ABF0C08F26D5}"/>
          </ac:picMkLst>
        </pc:picChg>
        <pc:picChg chg="add del mod">
          <ac:chgData name="Tim Artz" userId="a30b4245-4814-4675-b778-0c45107aabf5" providerId="ADAL" clId="{A948F8C1-7505-4884-BB90-22B17ABCF0C9}" dt="2022-08-17T11:58:23.024" v="20255" actId="478"/>
          <ac:picMkLst>
            <pc:docMk/>
            <pc:sldMk cId="679689173" sldId="2030"/>
            <ac:picMk id="11" creationId="{CB9ACD7E-0714-C57F-32C9-42948CCC89B3}"/>
          </ac:picMkLst>
        </pc:picChg>
        <pc:picChg chg="add del mod">
          <ac:chgData name="Tim Artz" userId="a30b4245-4814-4675-b778-0c45107aabf5" providerId="ADAL" clId="{A948F8C1-7505-4884-BB90-22B17ABCF0C9}" dt="2022-08-17T11:58:28.481" v="20260" actId="478"/>
          <ac:picMkLst>
            <pc:docMk/>
            <pc:sldMk cId="679689173" sldId="2030"/>
            <ac:picMk id="13" creationId="{23AC21C6-E8EB-FC75-5387-6007E1DAC118}"/>
          </ac:picMkLst>
        </pc:picChg>
        <pc:picChg chg="add del mod">
          <ac:chgData name="Tim Artz" userId="a30b4245-4814-4675-b778-0c45107aabf5" providerId="ADAL" clId="{A948F8C1-7505-4884-BB90-22B17ABCF0C9}" dt="2022-08-17T11:58:32.192" v="20265" actId="478"/>
          <ac:picMkLst>
            <pc:docMk/>
            <pc:sldMk cId="679689173" sldId="2030"/>
            <ac:picMk id="15" creationId="{BFEC07F4-A616-C917-807B-BF86389F635D}"/>
          </ac:picMkLst>
        </pc:picChg>
        <pc:picChg chg="add del mod">
          <ac:chgData name="Tim Artz" userId="a30b4245-4814-4675-b778-0c45107aabf5" providerId="ADAL" clId="{A948F8C1-7505-4884-BB90-22B17ABCF0C9}" dt="2022-08-17T11:58:35.061" v="20268" actId="478"/>
          <ac:picMkLst>
            <pc:docMk/>
            <pc:sldMk cId="679689173" sldId="2030"/>
            <ac:picMk id="17" creationId="{DABB7AAD-8DAB-A787-389D-B561EABD43A4}"/>
          </ac:picMkLst>
        </pc:picChg>
        <pc:picChg chg="add mod">
          <ac:chgData name="Tim Artz" userId="a30b4245-4814-4675-b778-0c45107aabf5" providerId="ADAL" clId="{A948F8C1-7505-4884-BB90-22B17ABCF0C9}" dt="2022-08-17T11:58:40.569" v="20270" actId="1076"/>
          <ac:picMkLst>
            <pc:docMk/>
            <pc:sldMk cId="679689173" sldId="2030"/>
            <ac:picMk id="19" creationId="{8065C0B7-C302-9637-3DF9-B06F95D24317}"/>
          </ac:picMkLst>
        </pc:picChg>
        <pc:picChg chg="add del mod">
          <ac:chgData name="Tim Artz" userId="a30b4245-4814-4675-b778-0c45107aabf5" providerId="ADAL" clId="{A948F8C1-7505-4884-BB90-22B17ABCF0C9}" dt="2022-08-17T11:58:12.758" v="20246" actId="478"/>
          <ac:picMkLst>
            <pc:docMk/>
            <pc:sldMk cId="679689173" sldId="2030"/>
            <ac:picMk id="20" creationId="{3B706F6F-D630-D26F-D850-FCE6802FCBF3}"/>
          </ac:picMkLst>
        </pc:picChg>
        <pc:picChg chg="add del mod">
          <ac:chgData name="Tim Artz" userId="a30b4245-4814-4675-b778-0c45107aabf5" providerId="ADAL" clId="{A948F8C1-7505-4884-BB90-22B17ABCF0C9}" dt="2022-08-17T11:58:17.465" v="20250" actId="478"/>
          <ac:picMkLst>
            <pc:docMk/>
            <pc:sldMk cId="679689173" sldId="2030"/>
            <ac:picMk id="21" creationId="{3371A833-C645-5F54-09D8-4031927F73BA}"/>
          </ac:picMkLst>
        </pc:picChg>
        <pc:picChg chg="add del mod">
          <ac:chgData name="Tim Artz" userId="a30b4245-4814-4675-b778-0c45107aabf5" providerId="ADAL" clId="{A948F8C1-7505-4884-BB90-22B17ABCF0C9}" dt="2022-08-17T11:58:22.378" v="20254" actId="478"/>
          <ac:picMkLst>
            <pc:docMk/>
            <pc:sldMk cId="679689173" sldId="2030"/>
            <ac:picMk id="22" creationId="{83415AB9-A710-8F2A-1544-8EEC1AFC043D}"/>
          </ac:picMkLst>
        </pc:picChg>
        <pc:picChg chg="add del mod">
          <ac:chgData name="Tim Artz" userId="a30b4245-4814-4675-b778-0c45107aabf5" providerId="ADAL" clId="{A948F8C1-7505-4884-BB90-22B17ABCF0C9}" dt="2022-08-17T11:58:27.828" v="20259" actId="478"/>
          <ac:picMkLst>
            <pc:docMk/>
            <pc:sldMk cId="679689173" sldId="2030"/>
            <ac:picMk id="23" creationId="{25A45D41-43F8-9A8D-4939-50CC6C1AD63C}"/>
          </ac:picMkLst>
        </pc:picChg>
        <pc:picChg chg="add del mod">
          <ac:chgData name="Tim Artz" userId="a30b4245-4814-4675-b778-0c45107aabf5" providerId="ADAL" clId="{A948F8C1-7505-4884-BB90-22B17ABCF0C9}" dt="2022-08-17T11:58:31.605" v="20264" actId="478"/>
          <ac:picMkLst>
            <pc:docMk/>
            <pc:sldMk cId="679689173" sldId="2030"/>
            <ac:picMk id="24" creationId="{D39C5015-0CD7-F0AA-2692-6A3464279ED3}"/>
          </ac:picMkLst>
        </pc:picChg>
        <pc:picChg chg="add mod">
          <ac:chgData name="Tim Artz" userId="a30b4245-4814-4675-b778-0c45107aabf5" providerId="ADAL" clId="{A948F8C1-7505-4884-BB90-22B17ABCF0C9}" dt="2022-08-17T11:58:36.435" v="20269" actId="1076"/>
          <ac:picMkLst>
            <pc:docMk/>
            <pc:sldMk cId="679689173" sldId="2030"/>
            <ac:picMk id="25" creationId="{4319B2A0-FC1E-DAC6-46C0-4BFB4C4668E8}"/>
          </ac:picMkLst>
        </pc:picChg>
        <pc:picChg chg="add mod">
          <ac:chgData name="Tim Artz" userId="a30b4245-4814-4675-b778-0c45107aabf5" providerId="ADAL" clId="{A948F8C1-7505-4884-BB90-22B17ABCF0C9}" dt="2022-08-17T11:58:15.087" v="20248" actId="1076"/>
          <ac:picMkLst>
            <pc:docMk/>
            <pc:sldMk cId="679689173" sldId="2030"/>
            <ac:picMk id="26" creationId="{8E8A0F6C-E1A3-34CE-9F6D-907FFECEA3C0}"/>
          </ac:picMkLst>
        </pc:picChg>
        <pc:picChg chg="add mod">
          <ac:chgData name="Tim Artz" userId="a30b4245-4814-4675-b778-0c45107aabf5" providerId="ADAL" clId="{A948F8C1-7505-4884-BB90-22B17ABCF0C9}" dt="2022-08-17T11:58:20.023" v="20252" actId="1076"/>
          <ac:picMkLst>
            <pc:docMk/>
            <pc:sldMk cId="679689173" sldId="2030"/>
            <ac:picMk id="27" creationId="{090FB56E-D05F-C538-2E67-607A673DCEA1}"/>
          </ac:picMkLst>
        </pc:picChg>
        <pc:picChg chg="add mod">
          <ac:chgData name="Tim Artz" userId="a30b4245-4814-4675-b778-0c45107aabf5" providerId="ADAL" clId="{A948F8C1-7505-4884-BB90-22B17ABCF0C9}" dt="2022-08-17T11:58:25.967" v="20257" actId="1076"/>
          <ac:picMkLst>
            <pc:docMk/>
            <pc:sldMk cId="679689173" sldId="2030"/>
            <ac:picMk id="28" creationId="{D80C0287-9DD8-A756-7EB7-1A83E1C747F5}"/>
          </ac:picMkLst>
        </pc:picChg>
        <pc:picChg chg="add mod">
          <ac:chgData name="Tim Artz" userId="a30b4245-4814-4675-b778-0c45107aabf5" providerId="ADAL" clId="{A948F8C1-7505-4884-BB90-22B17ABCF0C9}" dt="2022-08-17T11:58:29.530" v="20261" actId="1076"/>
          <ac:picMkLst>
            <pc:docMk/>
            <pc:sldMk cId="679689173" sldId="2030"/>
            <ac:picMk id="29" creationId="{0D7C9DF1-4AEB-6519-ABC6-CF52D9EA87FB}"/>
          </ac:picMkLst>
        </pc:picChg>
        <pc:picChg chg="add mod">
          <ac:chgData name="Tim Artz" userId="a30b4245-4814-4675-b778-0c45107aabf5" providerId="ADAL" clId="{A948F8C1-7505-4884-BB90-22B17ABCF0C9}" dt="2022-08-17T11:58:33.154" v="20266" actId="1076"/>
          <ac:picMkLst>
            <pc:docMk/>
            <pc:sldMk cId="679689173" sldId="2030"/>
            <ac:picMk id="30" creationId="{42F909EA-6D68-DBC8-4CED-B085AAD02B04}"/>
          </ac:picMkLst>
        </pc:picChg>
      </pc:sldChg>
      <pc:sldChg chg="modSp mod modAnim modNotesTx">
        <pc:chgData name="Tim Artz" userId="a30b4245-4814-4675-b778-0c45107aabf5" providerId="ADAL" clId="{A948F8C1-7505-4884-BB90-22B17ABCF0C9}" dt="2022-08-19T09:21:04.467" v="28022" actId="20577"/>
        <pc:sldMkLst>
          <pc:docMk/>
          <pc:sldMk cId="2647894767" sldId="2031"/>
        </pc:sldMkLst>
        <pc:spChg chg="mod">
          <ac:chgData name="Tim Artz" userId="a30b4245-4814-4675-b778-0c45107aabf5" providerId="ADAL" clId="{A948F8C1-7505-4884-BB90-22B17ABCF0C9}" dt="2022-08-18T16:11:36.668" v="21306" actId="20577"/>
          <ac:spMkLst>
            <pc:docMk/>
            <pc:sldMk cId="2647894767" sldId="2031"/>
            <ac:spMk id="3" creationId="{50C508DD-E078-5F4C-A741-002F625F8419}"/>
          </ac:spMkLst>
        </pc:spChg>
        <pc:spChg chg="mod">
          <ac:chgData name="Tim Artz" userId="a30b4245-4814-4675-b778-0c45107aabf5" providerId="ADAL" clId="{A948F8C1-7505-4884-BB90-22B17ABCF0C9}" dt="2022-08-19T09:21:04.467" v="28022" actId="20577"/>
          <ac:spMkLst>
            <pc:docMk/>
            <pc:sldMk cId="2647894767" sldId="2031"/>
            <ac:spMk id="4" creationId="{A3D1B2D6-09C4-2360-A2A1-B99E623760DB}"/>
          </ac:spMkLst>
        </pc:spChg>
      </pc:sldChg>
      <pc:sldChg chg="add del">
        <pc:chgData name="Tim Artz" userId="a30b4245-4814-4675-b778-0c45107aabf5" providerId="ADAL" clId="{A948F8C1-7505-4884-BB90-22B17ABCF0C9}" dt="2022-08-18T16:37:53.511" v="22287" actId="47"/>
        <pc:sldMkLst>
          <pc:docMk/>
          <pc:sldMk cId="660363152" sldId="2032"/>
        </pc:sldMkLst>
      </pc:sldChg>
      <pc:sldChg chg="addSp modSp mod modAnim modNotesTx">
        <pc:chgData name="Tim Artz" userId="a30b4245-4814-4675-b778-0c45107aabf5" providerId="ADAL" clId="{A948F8C1-7505-4884-BB90-22B17ABCF0C9}" dt="2022-08-18T17:05:51.125" v="23459" actId="20577"/>
        <pc:sldMkLst>
          <pc:docMk/>
          <pc:sldMk cId="1493583832" sldId="2032"/>
        </pc:sldMkLst>
        <pc:spChg chg="mod">
          <ac:chgData name="Tim Artz" userId="a30b4245-4814-4675-b778-0c45107aabf5" providerId="ADAL" clId="{A948F8C1-7505-4884-BB90-22B17ABCF0C9}" dt="2022-08-18T17:00:00.909" v="22997" actId="20577"/>
          <ac:spMkLst>
            <pc:docMk/>
            <pc:sldMk cId="1493583832" sldId="2032"/>
            <ac:spMk id="3" creationId="{50C508DD-E078-5F4C-A741-002F625F8419}"/>
          </ac:spMkLst>
        </pc:spChg>
        <pc:spChg chg="mod">
          <ac:chgData name="Tim Artz" userId="a30b4245-4814-4675-b778-0c45107aabf5" providerId="ADAL" clId="{A948F8C1-7505-4884-BB90-22B17ABCF0C9}" dt="2022-08-18T17:05:15.982" v="23454" actId="6549"/>
          <ac:spMkLst>
            <pc:docMk/>
            <pc:sldMk cId="1493583832" sldId="2032"/>
            <ac:spMk id="4" creationId="{A3D1B2D6-09C4-2360-A2A1-B99E623760DB}"/>
          </ac:spMkLst>
        </pc:spChg>
        <pc:picChg chg="add mod">
          <ac:chgData name="Tim Artz" userId="a30b4245-4814-4675-b778-0c45107aabf5" providerId="ADAL" clId="{A948F8C1-7505-4884-BB90-22B17ABCF0C9}" dt="2022-08-18T17:03:28.540" v="23094" actId="1076"/>
          <ac:picMkLst>
            <pc:docMk/>
            <pc:sldMk cId="1493583832" sldId="2032"/>
            <ac:picMk id="5" creationId="{F634A31E-F112-66CE-4775-003BBDBE443A}"/>
          </ac:picMkLst>
        </pc:picChg>
      </pc:sldChg>
      <pc:sldChg chg="delSp modSp mod modAnim modNotesTx">
        <pc:chgData name="Tim Artz" userId="a30b4245-4814-4675-b778-0c45107aabf5" providerId="ADAL" clId="{A948F8C1-7505-4884-BB90-22B17ABCF0C9}" dt="2022-08-18T17:13:40.791" v="24572"/>
        <pc:sldMkLst>
          <pc:docMk/>
          <pc:sldMk cId="279856258" sldId="2033"/>
        </pc:sldMkLst>
        <pc:spChg chg="mod">
          <ac:chgData name="Tim Artz" userId="a30b4245-4814-4675-b778-0c45107aabf5" providerId="ADAL" clId="{A948F8C1-7505-4884-BB90-22B17ABCF0C9}" dt="2022-08-18T17:07:35.929" v="23629" actId="20577"/>
          <ac:spMkLst>
            <pc:docMk/>
            <pc:sldMk cId="279856258" sldId="2033"/>
            <ac:spMk id="4" creationId="{A3D1B2D6-09C4-2360-A2A1-B99E623760DB}"/>
          </ac:spMkLst>
        </pc:spChg>
        <pc:picChg chg="del">
          <ac:chgData name="Tim Artz" userId="a30b4245-4814-4675-b778-0c45107aabf5" providerId="ADAL" clId="{A948F8C1-7505-4884-BB90-22B17ABCF0C9}" dt="2022-08-18T17:05:54.567" v="23460" actId="478"/>
          <ac:picMkLst>
            <pc:docMk/>
            <pc:sldMk cId="279856258" sldId="2033"/>
            <ac:picMk id="5" creationId="{F634A31E-F112-66CE-4775-003BBDBE443A}"/>
          </ac:picMkLst>
        </pc:picChg>
      </pc:sldChg>
      <pc:sldChg chg="modSp modAnim modNotesTx">
        <pc:chgData name="Tim Artz" userId="a30b4245-4814-4675-b778-0c45107aabf5" providerId="ADAL" clId="{A948F8C1-7505-4884-BB90-22B17ABCF0C9}" dt="2022-08-18T17:21:53.120" v="24911" actId="6549"/>
        <pc:sldMkLst>
          <pc:docMk/>
          <pc:sldMk cId="902665955" sldId="2034"/>
        </pc:sldMkLst>
        <pc:spChg chg="mod">
          <ac:chgData name="Tim Artz" userId="a30b4245-4814-4675-b778-0c45107aabf5" providerId="ADAL" clId="{A948F8C1-7505-4884-BB90-22B17ABCF0C9}" dt="2022-08-18T17:21:42.670" v="24910" actId="20577"/>
          <ac:spMkLst>
            <pc:docMk/>
            <pc:sldMk cId="902665955" sldId="2034"/>
            <ac:spMk id="4" creationId="{A3D1B2D6-09C4-2360-A2A1-B99E623760DB}"/>
          </ac:spMkLst>
        </pc:spChg>
      </pc:sldChg>
      <pc:sldChg chg="addSp delSp modSp mod modNotesTx">
        <pc:chgData name="Tim Artz" userId="a30b4245-4814-4675-b778-0c45107aabf5" providerId="ADAL" clId="{A948F8C1-7505-4884-BB90-22B17ABCF0C9}" dt="2022-08-19T11:03:09.593" v="30412" actId="6549"/>
        <pc:sldMkLst>
          <pc:docMk/>
          <pc:sldMk cId="1732341135" sldId="2035"/>
        </pc:sldMkLst>
        <pc:spChg chg="mod">
          <ac:chgData name="Tim Artz" userId="a30b4245-4814-4675-b778-0c45107aabf5" providerId="ADAL" clId="{A948F8C1-7505-4884-BB90-22B17ABCF0C9}" dt="2022-08-19T11:03:09.593" v="30412" actId="6549"/>
          <ac:spMkLst>
            <pc:docMk/>
            <pc:sldMk cId="1732341135" sldId="2035"/>
            <ac:spMk id="3" creationId="{50C508DD-E078-5F4C-A741-002F625F8419}"/>
          </ac:spMkLst>
        </pc:spChg>
        <pc:spChg chg="mod">
          <ac:chgData name="Tim Artz" userId="a30b4245-4814-4675-b778-0c45107aabf5" providerId="ADAL" clId="{A948F8C1-7505-4884-BB90-22B17ABCF0C9}" dt="2022-08-19T09:22:02.757" v="28024" actId="20577"/>
          <ac:spMkLst>
            <pc:docMk/>
            <pc:sldMk cId="1732341135" sldId="2035"/>
            <ac:spMk id="4" creationId="{A3D1B2D6-09C4-2360-A2A1-B99E623760DB}"/>
          </ac:spMkLst>
        </pc:spChg>
        <pc:picChg chg="add del mod">
          <ac:chgData name="Tim Artz" userId="a30b4245-4814-4675-b778-0c45107aabf5" providerId="ADAL" clId="{A948F8C1-7505-4884-BB90-22B17ABCF0C9}" dt="2022-08-18T17:25:44.037" v="24984" actId="478"/>
          <ac:picMkLst>
            <pc:docMk/>
            <pc:sldMk cId="1732341135" sldId="2035"/>
            <ac:picMk id="5" creationId="{7D36F013-F27A-5E4F-F993-D44B458FC50D}"/>
          </ac:picMkLst>
        </pc:picChg>
      </pc:sldChg>
      <pc:sldChg chg="addSp modSp mod modNotesTx">
        <pc:chgData name="Tim Artz" userId="a30b4245-4814-4675-b778-0c45107aabf5" providerId="ADAL" clId="{A948F8C1-7505-4884-BB90-22B17ABCF0C9}" dt="2022-08-19T11:03:13.721" v="30413" actId="6549"/>
        <pc:sldMkLst>
          <pc:docMk/>
          <pc:sldMk cId="3955622889" sldId="2036"/>
        </pc:sldMkLst>
        <pc:spChg chg="mod">
          <ac:chgData name="Tim Artz" userId="a30b4245-4814-4675-b778-0c45107aabf5" providerId="ADAL" clId="{A948F8C1-7505-4884-BB90-22B17ABCF0C9}" dt="2022-08-19T11:03:13.721" v="30413" actId="6549"/>
          <ac:spMkLst>
            <pc:docMk/>
            <pc:sldMk cId="3955622889" sldId="2036"/>
            <ac:spMk id="3" creationId="{50C508DD-E078-5F4C-A741-002F625F8419}"/>
          </ac:spMkLst>
        </pc:spChg>
        <pc:spChg chg="mod">
          <ac:chgData name="Tim Artz" userId="a30b4245-4814-4675-b778-0c45107aabf5" providerId="ADAL" clId="{A948F8C1-7505-4884-BB90-22B17ABCF0C9}" dt="2022-08-18T17:53:01.363" v="26303" actId="20577"/>
          <ac:spMkLst>
            <pc:docMk/>
            <pc:sldMk cId="3955622889" sldId="2036"/>
            <ac:spMk id="4" creationId="{A3D1B2D6-09C4-2360-A2A1-B99E623760DB}"/>
          </ac:spMkLst>
        </pc:spChg>
        <pc:picChg chg="add mod">
          <ac:chgData name="Tim Artz" userId="a30b4245-4814-4675-b778-0c45107aabf5" providerId="ADAL" clId="{A948F8C1-7505-4884-BB90-22B17ABCF0C9}" dt="2022-08-18T17:51:44.089" v="26117" actId="1076"/>
          <ac:picMkLst>
            <pc:docMk/>
            <pc:sldMk cId="3955622889" sldId="2036"/>
            <ac:picMk id="5" creationId="{73C32824-18CD-927F-BC4C-8D116F77E020}"/>
          </ac:picMkLst>
        </pc:picChg>
      </pc:sldChg>
      <pc:sldChg chg="modSp mod">
        <pc:chgData name="Tim Artz" userId="a30b4245-4814-4675-b778-0c45107aabf5" providerId="ADAL" clId="{A948F8C1-7505-4884-BB90-22B17ABCF0C9}" dt="2022-08-19T11:03:17.367" v="30414" actId="6549"/>
        <pc:sldMkLst>
          <pc:docMk/>
          <pc:sldMk cId="3034045785" sldId="2037"/>
        </pc:sldMkLst>
        <pc:spChg chg="mod">
          <ac:chgData name="Tim Artz" userId="a30b4245-4814-4675-b778-0c45107aabf5" providerId="ADAL" clId="{A948F8C1-7505-4884-BB90-22B17ABCF0C9}" dt="2022-08-19T11:03:17.367" v="30414" actId="6549"/>
          <ac:spMkLst>
            <pc:docMk/>
            <pc:sldMk cId="3034045785" sldId="2037"/>
            <ac:spMk id="3" creationId="{50C508DD-E078-5F4C-A741-002F625F8419}"/>
          </ac:spMkLst>
        </pc:spChg>
        <pc:spChg chg="mod">
          <ac:chgData name="Tim Artz" userId="a30b4245-4814-4675-b778-0c45107aabf5" providerId="ADAL" clId="{A948F8C1-7505-4884-BB90-22B17ABCF0C9}" dt="2022-08-18T17:56:51.727" v="26730" actId="20577"/>
          <ac:spMkLst>
            <pc:docMk/>
            <pc:sldMk cId="3034045785" sldId="2037"/>
            <ac:spMk id="4" creationId="{A3D1B2D6-09C4-2360-A2A1-B99E623760DB}"/>
          </ac:spMkLst>
        </pc:spChg>
      </pc:sldChg>
      <pc:sldChg chg="addSp delSp modSp mod modNotesTx">
        <pc:chgData name="Tim Artz" userId="a30b4245-4814-4675-b778-0c45107aabf5" providerId="ADAL" clId="{A948F8C1-7505-4884-BB90-22B17ABCF0C9}" dt="2022-08-19T11:03:21.373" v="30415" actId="6549"/>
        <pc:sldMkLst>
          <pc:docMk/>
          <pc:sldMk cId="154683321" sldId="2038"/>
        </pc:sldMkLst>
        <pc:spChg chg="mod">
          <ac:chgData name="Tim Artz" userId="a30b4245-4814-4675-b778-0c45107aabf5" providerId="ADAL" clId="{A948F8C1-7505-4884-BB90-22B17ABCF0C9}" dt="2022-08-19T11:03:21.373" v="30415" actId="6549"/>
          <ac:spMkLst>
            <pc:docMk/>
            <pc:sldMk cId="154683321" sldId="2038"/>
            <ac:spMk id="3" creationId="{50C508DD-E078-5F4C-A741-002F625F8419}"/>
          </ac:spMkLst>
        </pc:spChg>
        <pc:spChg chg="mod">
          <ac:chgData name="Tim Artz" userId="a30b4245-4814-4675-b778-0c45107aabf5" providerId="ADAL" clId="{A948F8C1-7505-4884-BB90-22B17ABCF0C9}" dt="2022-08-18T19:07:14.827" v="27405" actId="20577"/>
          <ac:spMkLst>
            <pc:docMk/>
            <pc:sldMk cId="154683321" sldId="2038"/>
            <ac:spMk id="4" creationId="{A3D1B2D6-09C4-2360-A2A1-B99E623760DB}"/>
          </ac:spMkLst>
        </pc:spChg>
        <pc:picChg chg="del">
          <ac:chgData name="Tim Artz" userId="a30b4245-4814-4675-b778-0c45107aabf5" providerId="ADAL" clId="{A948F8C1-7505-4884-BB90-22B17ABCF0C9}" dt="2022-08-18T17:58:30.248" v="26790" actId="478"/>
          <ac:picMkLst>
            <pc:docMk/>
            <pc:sldMk cId="154683321" sldId="2038"/>
            <ac:picMk id="5" creationId="{73C32824-18CD-927F-BC4C-8D116F77E020}"/>
          </ac:picMkLst>
        </pc:picChg>
        <pc:picChg chg="add del mod">
          <ac:chgData name="Tim Artz" userId="a30b4245-4814-4675-b778-0c45107aabf5" providerId="ADAL" clId="{A948F8C1-7505-4884-BB90-22B17ABCF0C9}" dt="2022-08-18T17:58:37.090" v="26796" actId="22"/>
          <ac:picMkLst>
            <pc:docMk/>
            <pc:sldMk cId="154683321" sldId="2038"/>
            <ac:picMk id="7" creationId="{C6848D09-4BA4-E805-37EA-E18BEC7DB3AA}"/>
          </ac:picMkLst>
        </pc:picChg>
        <pc:picChg chg="add mod">
          <ac:chgData name="Tim Artz" userId="a30b4245-4814-4675-b778-0c45107aabf5" providerId="ADAL" clId="{A948F8C1-7505-4884-BB90-22B17ABCF0C9}" dt="2022-08-18T17:58:55.727" v="26798" actId="1076"/>
          <ac:picMkLst>
            <pc:docMk/>
            <pc:sldMk cId="154683321" sldId="2038"/>
            <ac:picMk id="9" creationId="{0605F2FA-B723-F10E-1528-B09A1C10F32C}"/>
          </ac:picMkLst>
        </pc:picChg>
      </pc:sldChg>
      <pc:sldChg chg="addSp delSp modSp mod modNotesTx">
        <pc:chgData name="Tim Artz" userId="a30b4245-4814-4675-b778-0c45107aabf5" providerId="ADAL" clId="{A948F8C1-7505-4884-BB90-22B17ABCF0C9}" dt="2022-08-19T11:03:31.671" v="30417" actId="6549"/>
        <pc:sldMkLst>
          <pc:docMk/>
          <pc:sldMk cId="2559415943" sldId="2039"/>
        </pc:sldMkLst>
        <pc:spChg chg="mod">
          <ac:chgData name="Tim Artz" userId="a30b4245-4814-4675-b778-0c45107aabf5" providerId="ADAL" clId="{A948F8C1-7505-4884-BB90-22B17ABCF0C9}" dt="2022-08-19T11:03:31.671" v="30417" actId="6549"/>
          <ac:spMkLst>
            <pc:docMk/>
            <pc:sldMk cId="2559415943" sldId="2039"/>
            <ac:spMk id="3" creationId="{50C508DD-E078-5F4C-A741-002F625F8419}"/>
          </ac:spMkLst>
        </pc:spChg>
        <pc:spChg chg="del mod">
          <ac:chgData name="Tim Artz" userId="a30b4245-4814-4675-b778-0c45107aabf5" providerId="ADAL" clId="{A948F8C1-7505-4884-BB90-22B17ABCF0C9}" dt="2022-08-19T09:50:58.088" v="28307" actId="21"/>
          <ac:spMkLst>
            <pc:docMk/>
            <pc:sldMk cId="2559415943" sldId="2039"/>
            <ac:spMk id="4" creationId="{A3D1B2D6-09C4-2360-A2A1-B99E623760DB}"/>
          </ac:spMkLst>
        </pc:spChg>
        <pc:spChg chg="mod">
          <ac:chgData name="Tim Artz" userId="a30b4245-4814-4675-b778-0c45107aabf5" providerId="ADAL" clId="{A948F8C1-7505-4884-BB90-22B17ABCF0C9}" dt="2022-08-19T09:51:54.946" v="28443" actId="20577"/>
          <ac:spMkLst>
            <pc:docMk/>
            <pc:sldMk cId="2559415943" sldId="2039"/>
            <ac:spMk id="6" creationId="{87B16650-0AD0-9D4B-819D-BC4F4140FB11}"/>
          </ac:spMkLst>
        </pc:spChg>
        <pc:spChg chg="add del mod">
          <ac:chgData name="Tim Artz" userId="a30b4245-4814-4675-b778-0c45107aabf5" providerId="ADAL" clId="{A948F8C1-7505-4884-BB90-22B17ABCF0C9}" dt="2022-08-19T09:46:11.483" v="28057"/>
          <ac:spMkLst>
            <pc:docMk/>
            <pc:sldMk cId="2559415943" sldId="2039"/>
            <ac:spMk id="7" creationId="{590B6D8E-3BB1-5696-32C7-125D89062EB8}"/>
          </ac:spMkLst>
        </pc:spChg>
        <pc:spChg chg="add mod">
          <ac:chgData name="Tim Artz" userId="a30b4245-4814-4675-b778-0c45107aabf5" providerId="ADAL" clId="{A948F8C1-7505-4884-BB90-22B17ABCF0C9}" dt="2022-08-19T09:49:38.169" v="28278" actId="1076"/>
          <ac:spMkLst>
            <pc:docMk/>
            <pc:sldMk cId="2559415943" sldId="2039"/>
            <ac:spMk id="13" creationId="{3A987BAF-8989-43B1-1F1C-6DF4D5FEA689}"/>
          </ac:spMkLst>
        </pc:spChg>
        <pc:spChg chg="add mod">
          <ac:chgData name="Tim Artz" userId="a30b4245-4814-4675-b778-0c45107aabf5" providerId="ADAL" clId="{A948F8C1-7505-4884-BB90-22B17ABCF0C9}" dt="2022-08-19T09:49:59.470" v="28284" actId="20577"/>
          <ac:spMkLst>
            <pc:docMk/>
            <pc:sldMk cId="2559415943" sldId="2039"/>
            <ac:spMk id="14" creationId="{45D09AB2-8935-F1E6-F510-87771735074A}"/>
          </ac:spMkLst>
        </pc:spChg>
        <pc:spChg chg="add mod">
          <ac:chgData name="Tim Artz" userId="a30b4245-4814-4675-b778-0c45107aabf5" providerId="ADAL" clId="{A948F8C1-7505-4884-BB90-22B17ABCF0C9}" dt="2022-08-19T09:52:25.392" v="28447" actId="1076"/>
          <ac:spMkLst>
            <pc:docMk/>
            <pc:sldMk cId="2559415943" sldId="2039"/>
            <ac:spMk id="15" creationId="{F2A2C187-1B45-629D-596B-538701CFD88E}"/>
          </ac:spMkLst>
        </pc:spChg>
        <pc:picChg chg="add del mod">
          <ac:chgData name="Tim Artz" userId="a30b4245-4814-4675-b778-0c45107aabf5" providerId="ADAL" clId="{A948F8C1-7505-4884-BB90-22B17ABCF0C9}" dt="2022-08-19T09:46:11.482" v="28055" actId="478"/>
          <ac:picMkLst>
            <pc:docMk/>
            <pc:sldMk cId="2559415943" sldId="2039"/>
            <ac:picMk id="5" creationId="{0D362DE8-9D35-9B91-A15F-4F5BF9A56599}"/>
          </ac:picMkLst>
        </pc:picChg>
        <pc:picChg chg="del">
          <ac:chgData name="Tim Artz" userId="a30b4245-4814-4675-b778-0c45107aabf5" providerId="ADAL" clId="{A948F8C1-7505-4884-BB90-22B17ABCF0C9}" dt="2022-08-18T19:11:56.033" v="27981" actId="478"/>
          <ac:picMkLst>
            <pc:docMk/>
            <pc:sldMk cId="2559415943" sldId="2039"/>
            <ac:picMk id="9" creationId="{0605F2FA-B723-F10E-1528-B09A1C10F32C}"/>
          </ac:picMkLst>
        </pc:picChg>
        <pc:picChg chg="add mod">
          <ac:chgData name="Tim Artz" userId="a30b4245-4814-4675-b778-0c45107aabf5" providerId="ADAL" clId="{A948F8C1-7505-4884-BB90-22B17ABCF0C9}" dt="2022-08-19T09:49:03.355" v="28245" actId="1076"/>
          <ac:picMkLst>
            <pc:docMk/>
            <pc:sldMk cId="2559415943" sldId="2039"/>
            <ac:picMk id="10" creationId="{3C5C93AC-35CE-B13C-E6B5-4EEBF70405E2}"/>
          </ac:picMkLst>
        </pc:picChg>
        <pc:picChg chg="add mod">
          <ac:chgData name="Tim Artz" userId="a30b4245-4814-4675-b778-0c45107aabf5" providerId="ADAL" clId="{A948F8C1-7505-4884-BB90-22B17ABCF0C9}" dt="2022-08-19T09:49:40.936" v="28279" actId="1076"/>
          <ac:picMkLst>
            <pc:docMk/>
            <pc:sldMk cId="2559415943" sldId="2039"/>
            <ac:picMk id="12" creationId="{E69F5374-E1C2-8360-3E68-D23497EB1CDE}"/>
          </ac:picMkLst>
        </pc:picChg>
      </pc:sldChg>
      <pc:sldChg chg="addSp delSp modSp mod ord modNotesTx">
        <pc:chgData name="Tim Artz" userId="a30b4245-4814-4675-b778-0c45107aabf5" providerId="ADAL" clId="{A948F8C1-7505-4884-BB90-22B17ABCF0C9}" dt="2022-08-19T11:03:25.002" v="30416" actId="6549"/>
        <pc:sldMkLst>
          <pc:docMk/>
          <pc:sldMk cId="3954291301" sldId="2040"/>
        </pc:sldMkLst>
        <pc:spChg chg="mod">
          <ac:chgData name="Tim Artz" userId="a30b4245-4814-4675-b778-0c45107aabf5" providerId="ADAL" clId="{A948F8C1-7505-4884-BB90-22B17ABCF0C9}" dt="2022-08-19T11:03:25.002" v="30416" actId="6549"/>
          <ac:spMkLst>
            <pc:docMk/>
            <pc:sldMk cId="3954291301" sldId="2040"/>
            <ac:spMk id="3" creationId="{50C508DD-E078-5F4C-A741-002F625F8419}"/>
          </ac:spMkLst>
        </pc:spChg>
        <pc:spChg chg="mod">
          <ac:chgData name="Tim Artz" userId="a30b4245-4814-4675-b778-0c45107aabf5" providerId="ADAL" clId="{A948F8C1-7505-4884-BB90-22B17ABCF0C9}" dt="2022-08-19T10:14:05.680" v="28605" actId="20577"/>
          <ac:spMkLst>
            <pc:docMk/>
            <pc:sldMk cId="3954291301" sldId="2040"/>
            <ac:spMk id="6" creationId="{87B16650-0AD0-9D4B-819D-BC4F4140FB11}"/>
          </ac:spMkLst>
        </pc:spChg>
        <pc:spChg chg="add del mod">
          <ac:chgData name="Tim Artz" userId="a30b4245-4814-4675-b778-0c45107aabf5" providerId="ADAL" clId="{A948F8C1-7505-4884-BB90-22B17ABCF0C9}" dt="2022-08-19T10:14:40.834" v="28612" actId="478"/>
          <ac:spMkLst>
            <pc:docMk/>
            <pc:sldMk cId="3954291301" sldId="2040"/>
            <ac:spMk id="8" creationId="{788B98B6-DEBC-F016-AE8A-9FED9F53DD0E}"/>
          </ac:spMkLst>
        </pc:spChg>
        <pc:spChg chg="add mod">
          <ac:chgData name="Tim Artz" userId="a30b4245-4814-4675-b778-0c45107aabf5" providerId="ADAL" clId="{A948F8C1-7505-4884-BB90-22B17ABCF0C9}" dt="2022-08-19T10:15:36.399" v="28616" actId="14100"/>
          <ac:spMkLst>
            <pc:docMk/>
            <pc:sldMk cId="3954291301" sldId="2040"/>
            <ac:spMk id="9" creationId="{B08FEE6E-2BA2-2879-9805-039E4E1E5898}"/>
          </ac:spMkLst>
        </pc:spChg>
        <pc:spChg chg="add mod">
          <ac:chgData name="Tim Artz" userId="a30b4245-4814-4675-b778-0c45107aabf5" providerId="ADAL" clId="{A948F8C1-7505-4884-BB90-22B17ABCF0C9}" dt="2022-08-19T10:15:51.695" v="28618" actId="1076"/>
          <ac:spMkLst>
            <pc:docMk/>
            <pc:sldMk cId="3954291301" sldId="2040"/>
            <ac:spMk id="11" creationId="{4BA06CB6-C894-2F50-3612-51E5D2ABDC6A}"/>
          </ac:spMkLst>
        </pc:spChg>
        <pc:spChg chg="del">
          <ac:chgData name="Tim Artz" userId="a30b4245-4814-4675-b778-0c45107aabf5" providerId="ADAL" clId="{A948F8C1-7505-4884-BB90-22B17ABCF0C9}" dt="2022-08-19T10:13:02.846" v="28513" actId="478"/>
          <ac:spMkLst>
            <pc:docMk/>
            <pc:sldMk cId="3954291301" sldId="2040"/>
            <ac:spMk id="15" creationId="{F2A2C187-1B45-629D-596B-538701CFD88E}"/>
          </ac:spMkLst>
        </pc:spChg>
        <pc:picChg chg="add mod">
          <ac:chgData name="Tim Artz" userId="a30b4245-4814-4675-b778-0c45107aabf5" providerId="ADAL" clId="{A948F8C1-7505-4884-BB90-22B17ABCF0C9}" dt="2022-08-19T10:14:15.882" v="28608" actId="14100"/>
          <ac:picMkLst>
            <pc:docMk/>
            <pc:sldMk cId="3954291301" sldId="2040"/>
            <ac:picMk id="4" creationId="{55B5BC7F-07A0-2B83-0822-70BA147145C2}"/>
          </ac:picMkLst>
        </pc:picChg>
        <pc:picChg chg="add mod">
          <ac:chgData name="Tim Artz" userId="a30b4245-4814-4675-b778-0c45107aabf5" providerId="ADAL" clId="{A948F8C1-7505-4884-BB90-22B17ABCF0C9}" dt="2022-08-19T10:14:20.232" v="28609" actId="14100"/>
          <ac:picMkLst>
            <pc:docMk/>
            <pc:sldMk cId="3954291301" sldId="2040"/>
            <ac:picMk id="7" creationId="{29C0E01C-04FC-3070-68F3-B0CA470C38E5}"/>
          </ac:picMkLst>
        </pc:picChg>
        <pc:picChg chg="del">
          <ac:chgData name="Tim Artz" userId="a30b4245-4814-4675-b778-0c45107aabf5" providerId="ADAL" clId="{A948F8C1-7505-4884-BB90-22B17ABCF0C9}" dt="2022-08-19T10:13:00.864" v="28512" actId="478"/>
          <ac:picMkLst>
            <pc:docMk/>
            <pc:sldMk cId="3954291301" sldId="2040"/>
            <ac:picMk id="10" creationId="{3C5C93AC-35CE-B13C-E6B5-4EEBF70405E2}"/>
          </ac:picMkLst>
        </pc:picChg>
        <pc:picChg chg="del">
          <ac:chgData name="Tim Artz" userId="a30b4245-4814-4675-b778-0c45107aabf5" providerId="ADAL" clId="{A948F8C1-7505-4884-BB90-22B17ABCF0C9}" dt="2022-08-19T10:13:10.046" v="28516" actId="478"/>
          <ac:picMkLst>
            <pc:docMk/>
            <pc:sldMk cId="3954291301" sldId="2040"/>
            <ac:picMk id="12" creationId="{E69F5374-E1C2-8360-3E68-D23497EB1CDE}"/>
          </ac:picMkLst>
        </pc:picChg>
      </pc:sldChg>
      <pc:sldChg chg="delSp modSp mod modNotesTx">
        <pc:chgData name="Tim Artz" userId="a30b4245-4814-4675-b778-0c45107aabf5" providerId="ADAL" clId="{A948F8C1-7505-4884-BB90-22B17ABCF0C9}" dt="2022-08-19T11:03:45.669" v="30420" actId="6549"/>
        <pc:sldMkLst>
          <pc:docMk/>
          <pc:sldMk cId="320568750" sldId="2041"/>
        </pc:sldMkLst>
        <pc:spChg chg="mod">
          <ac:chgData name="Tim Artz" userId="a30b4245-4814-4675-b778-0c45107aabf5" providerId="ADAL" clId="{A948F8C1-7505-4884-BB90-22B17ABCF0C9}" dt="2022-08-19T11:03:45.669" v="30420" actId="6549"/>
          <ac:spMkLst>
            <pc:docMk/>
            <pc:sldMk cId="320568750" sldId="2041"/>
            <ac:spMk id="3" creationId="{50C508DD-E078-5F4C-A741-002F625F8419}"/>
          </ac:spMkLst>
        </pc:spChg>
        <pc:spChg chg="mod">
          <ac:chgData name="Tim Artz" userId="a30b4245-4814-4675-b778-0c45107aabf5" providerId="ADAL" clId="{A948F8C1-7505-4884-BB90-22B17ABCF0C9}" dt="2022-08-19T10:49:19.147" v="30179" actId="20577"/>
          <ac:spMkLst>
            <pc:docMk/>
            <pc:sldMk cId="320568750" sldId="2041"/>
            <ac:spMk id="6" creationId="{87B16650-0AD0-9D4B-819D-BC4F4140FB11}"/>
          </ac:spMkLst>
        </pc:spChg>
        <pc:spChg chg="del">
          <ac:chgData name="Tim Artz" userId="a30b4245-4814-4675-b778-0c45107aabf5" providerId="ADAL" clId="{A948F8C1-7505-4884-BB90-22B17ABCF0C9}" dt="2022-08-19T10:17:08.345" v="28625" actId="21"/>
          <ac:spMkLst>
            <pc:docMk/>
            <pc:sldMk cId="320568750" sldId="2041"/>
            <ac:spMk id="13" creationId="{3A987BAF-8989-43B1-1F1C-6DF4D5FEA689}"/>
          </ac:spMkLst>
        </pc:spChg>
        <pc:spChg chg="del">
          <ac:chgData name="Tim Artz" userId="a30b4245-4814-4675-b778-0c45107aabf5" providerId="ADAL" clId="{A948F8C1-7505-4884-BB90-22B17ABCF0C9}" dt="2022-08-19T10:16:56.473" v="28620" actId="21"/>
          <ac:spMkLst>
            <pc:docMk/>
            <pc:sldMk cId="320568750" sldId="2041"/>
            <ac:spMk id="14" creationId="{45D09AB2-8935-F1E6-F510-87771735074A}"/>
          </ac:spMkLst>
        </pc:spChg>
        <pc:spChg chg="del">
          <ac:chgData name="Tim Artz" userId="a30b4245-4814-4675-b778-0c45107aabf5" providerId="ADAL" clId="{A948F8C1-7505-4884-BB90-22B17ABCF0C9}" dt="2022-08-19T10:17:05.017" v="28624" actId="478"/>
          <ac:spMkLst>
            <pc:docMk/>
            <pc:sldMk cId="320568750" sldId="2041"/>
            <ac:spMk id="15" creationId="{F2A2C187-1B45-629D-596B-538701CFD88E}"/>
          </ac:spMkLst>
        </pc:spChg>
        <pc:picChg chg="del">
          <ac:chgData name="Tim Artz" userId="a30b4245-4814-4675-b778-0c45107aabf5" providerId="ADAL" clId="{A948F8C1-7505-4884-BB90-22B17ABCF0C9}" dt="2022-08-19T10:17:03.699" v="28623" actId="478"/>
          <ac:picMkLst>
            <pc:docMk/>
            <pc:sldMk cId="320568750" sldId="2041"/>
            <ac:picMk id="10" creationId="{3C5C93AC-35CE-B13C-E6B5-4EEBF70405E2}"/>
          </ac:picMkLst>
        </pc:picChg>
        <pc:picChg chg="del mod">
          <ac:chgData name="Tim Artz" userId="a30b4245-4814-4675-b778-0c45107aabf5" providerId="ADAL" clId="{A948F8C1-7505-4884-BB90-22B17ABCF0C9}" dt="2022-08-19T10:16:57.474" v="28622" actId="478"/>
          <ac:picMkLst>
            <pc:docMk/>
            <pc:sldMk cId="320568750" sldId="2041"/>
            <ac:picMk id="12" creationId="{E69F5374-E1C2-8360-3E68-D23497EB1CDE}"/>
          </ac:picMkLst>
        </pc:picChg>
      </pc:sldChg>
      <pc:sldChg chg="addSp delSp modSp mod modNotesTx">
        <pc:chgData name="Tim Artz" userId="a30b4245-4814-4675-b778-0c45107aabf5" providerId="ADAL" clId="{A948F8C1-7505-4884-BB90-22B17ABCF0C9}" dt="2022-08-19T11:03:37.042" v="30418" actId="6549"/>
        <pc:sldMkLst>
          <pc:docMk/>
          <pc:sldMk cId="2995109582" sldId="2042"/>
        </pc:sldMkLst>
        <pc:spChg chg="mod">
          <ac:chgData name="Tim Artz" userId="a30b4245-4814-4675-b778-0c45107aabf5" providerId="ADAL" clId="{A948F8C1-7505-4884-BB90-22B17ABCF0C9}" dt="2022-08-19T11:03:37.042" v="30418" actId="6549"/>
          <ac:spMkLst>
            <pc:docMk/>
            <pc:sldMk cId="2995109582" sldId="2042"/>
            <ac:spMk id="3" creationId="{50C508DD-E078-5F4C-A741-002F625F8419}"/>
          </ac:spMkLst>
        </pc:spChg>
        <pc:spChg chg="add mod">
          <ac:chgData name="Tim Artz" userId="a30b4245-4814-4675-b778-0c45107aabf5" providerId="ADAL" clId="{A948F8C1-7505-4884-BB90-22B17ABCF0C9}" dt="2022-08-19T10:36:25.231" v="29572" actId="1076"/>
          <ac:spMkLst>
            <pc:docMk/>
            <pc:sldMk cId="2995109582" sldId="2042"/>
            <ac:spMk id="5" creationId="{CBF857A3-42BC-979E-F6FA-3133C21A21A2}"/>
          </ac:spMkLst>
        </pc:spChg>
        <pc:spChg chg="mod">
          <ac:chgData name="Tim Artz" userId="a30b4245-4814-4675-b778-0c45107aabf5" providerId="ADAL" clId="{A948F8C1-7505-4884-BB90-22B17ABCF0C9}" dt="2022-08-19T10:36:05.541" v="29568" actId="20577"/>
          <ac:spMkLst>
            <pc:docMk/>
            <pc:sldMk cId="2995109582" sldId="2042"/>
            <ac:spMk id="6" creationId="{87B16650-0AD0-9D4B-819D-BC4F4140FB11}"/>
          </ac:spMkLst>
        </pc:spChg>
        <pc:spChg chg="add mod">
          <ac:chgData name="Tim Artz" userId="a30b4245-4814-4675-b778-0c45107aabf5" providerId="ADAL" clId="{A948F8C1-7505-4884-BB90-22B17ABCF0C9}" dt="2022-08-19T10:37:17.991" v="29577" actId="1076"/>
          <ac:spMkLst>
            <pc:docMk/>
            <pc:sldMk cId="2995109582" sldId="2042"/>
            <ac:spMk id="9" creationId="{98D986D4-5B44-C712-F622-C4BE08AC9A50}"/>
          </ac:spMkLst>
        </pc:spChg>
        <pc:spChg chg="del">
          <ac:chgData name="Tim Artz" userId="a30b4245-4814-4675-b778-0c45107aabf5" providerId="ADAL" clId="{A948F8C1-7505-4884-BB90-22B17ABCF0C9}" dt="2022-08-19T10:34:28.397" v="29426" actId="21"/>
          <ac:spMkLst>
            <pc:docMk/>
            <pc:sldMk cId="2995109582" sldId="2042"/>
            <ac:spMk id="13" creationId="{3A987BAF-8989-43B1-1F1C-6DF4D5FEA689}"/>
          </ac:spMkLst>
        </pc:spChg>
        <pc:spChg chg="del">
          <ac:chgData name="Tim Artz" userId="a30b4245-4814-4675-b778-0c45107aabf5" providerId="ADAL" clId="{A948F8C1-7505-4884-BB90-22B17ABCF0C9}" dt="2022-08-19T10:34:24.693" v="29425" actId="21"/>
          <ac:spMkLst>
            <pc:docMk/>
            <pc:sldMk cId="2995109582" sldId="2042"/>
            <ac:spMk id="14" creationId="{45D09AB2-8935-F1E6-F510-87771735074A}"/>
          </ac:spMkLst>
        </pc:spChg>
        <pc:spChg chg="del">
          <ac:chgData name="Tim Artz" userId="a30b4245-4814-4675-b778-0c45107aabf5" providerId="ADAL" clId="{A948F8C1-7505-4884-BB90-22B17ABCF0C9}" dt="2022-08-19T10:34:36.860" v="29428" actId="478"/>
          <ac:spMkLst>
            <pc:docMk/>
            <pc:sldMk cId="2995109582" sldId="2042"/>
            <ac:spMk id="15" creationId="{F2A2C187-1B45-629D-596B-538701CFD88E}"/>
          </ac:spMkLst>
        </pc:spChg>
        <pc:picChg chg="add mod">
          <ac:chgData name="Tim Artz" userId="a30b4245-4814-4675-b778-0c45107aabf5" providerId="ADAL" clId="{A948F8C1-7505-4884-BB90-22B17ABCF0C9}" dt="2022-08-19T10:36:12.296" v="29570" actId="1076"/>
          <ac:picMkLst>
            <pc:docMk/>
            <pc:sldMk cId="2995109582" sldId="2042"/>
            <ac:picMk id="4" creationId="{AB2521F4-ABC3-0507-3E13-B4210FEB4445}"/>
          </ac:picMkLst>
        </pc:picChg>
        <pc:picChg chg="add mod">
          <ac:chgData name="Tim Artz" userId="a30b4245-4814-4675-b778-0c45107aabf5" providerId="ADAL" clId="{A948F8C1-7505-4884-BB90-22B17ABCF0C9}" dt="2022-08-19T10:37:01.461" v="29575" actId="1076"/>
          <ac:picMkLst>
            <pc:docMk/>
            <pc:sldMk cId="2995109582" sldId="2042"/>
            <ac:picMk id="8" creationId="{09C081BF-979A-250B-5F46-D8991FCA025B}"/>
          </ac:picMkLst>
        </pc:picChg>
        <pc:picChg chg="del">
          <ac:chgData name="Tim Artz" userId="a30b4245-4814-4675-b778-0c45107aabf5" providerId="ADAL" clId="{A948F8C1-7505-4884-BB90-22B17ABCF0C9}" dt="2022-08-19T10:34:33.284" v="29427" actId="478"/>
          <ac:picMkLst>
            <pc:docMk/>
            <pc:sldMk cId="2995109582" sldId="2042"/>
            <ac:picMk id="10" creationId="{3C5C93AC-35CE-B13C-E6B5-4EEBF70405E2}"/>
          </ac:picMkLst>
        </pc:picChg>
        <pc:picChg chg="del">
          <ac:chgData name="Tim Artz" userId="a30b4245-4814-4675-b778-0c45107aabf5" providerId="ADAL" clId="{A948F8C1-7505-4884-BB90-22B17ABCF0C9}" dt="2022-08-19T10:34:17.674" v="29424" actId="478"/>
          <ac:picMkLst>
            <pc:docMk/>
            <pc:sldMk cId="2995109582" sldId="2042"/>
            <ac:picMk id="12" creationId="{E69F5374-E1C2-8360-3E68-D23497EB1CDE}"/>
          </ac:picMkLst>
        </pc:picChg>
      </pc:sldChg>
      <pc:sldChg chg="addSp delSp modSp mod">
        <pc:chgData name="Tim Artz" userId="a30b4245-4814-4675-b778-0c45107aabf5" providerId="ADAL" clId="{A948F8C1-7505-4884-BB90-22B17ABCF0C9}" dt="2022-08-19T11:03:41.987" v="30419" actId="6549"/>
        <pc:sldMkLst>
          <pc:docMk/>
          <pc:sldMk cId="2910918879" sldId="2043"/>
        </pc:sldMkLst>
        <pc:spChg chg="mod">
          <ac:chgData name="Tim Artz" userId="a30b4245-4814-4675-b778-0c45107aabf5" providerId="ADAL" clId="{A948F8C1-7505-4884-BB90-22B17ABCF0C9}" dt="2022-08-19T11:03:41.987" v="30419" actId="6549"/>
          <ac:spMkLst>
            <pc:docMk/>
            <pc:sldMk cId="2910918879" sldId="2043"/>
            <ac:spMk id="3" creationId="{50C508DD-E078-5F4C-A741-002F625F8419}"/>
          </ac:spMkLst>
        </pc:spChg>
        <pc:spChg chg="del">
          <ac:chgData name="Tim Artz" userId="a30b4245-4814-4675-b778-0c45107aabf5" providerId="ADAL" clId="{A948F8C1-7505-4884-BB90-22B17ABCF0C9}" dt="2022-08-19T10:39:45.380" v="29696" actId="478"/>
          <ac:spMkLst>
            <pc:docMk/>
            <pc:sldMk cId="2910918879" sldId="2043"/>
            <ac:spMk id="5" creationId="{CBF857A3-42BC-979E-F6FA-3133C21A21A2}"/>
          </ac:spMkLst>
        </pc:spChg>
        <pc:spChg chg="mod">
          <ac:chgData name="Tim Artz" userId="a30b4245-4814-4675-b778-0c45107aabf5" providerId="ADAL" clId="{A948F8C1-7505-4884-BB90-22B17ABCF0C9}" dt="2022-08-19T10:39:40.466" v="29693" actId="20577"/>
          <ac:spMkLst>
            <pc:docMk/>
            <pc:sldMk cId="2910918879" sldId="2043"/>
            <ac:spMk id="6" creationId="{87B16650-0AD0-9D4B-819D-BC4F4140FB11}"/>
          </ac:spMkLst>
        </pc:spChg>
        <pc:spChg chg="mod">
          <ac:chgData name="Tim Artz" userId="a30b4245-4814-4675-b778-0c45107aabf5" providerId="ADAL" clId="{A948F8C1-7505-4884-BB90-22B17ABCF0C9}" dt="2022-08-19T10:40:17.959" v="29701" actId="1076"/>
          <ac:spMkLst>
            <pc:docMk/>
            <pc:sldMk cId="2910918879" sldId="2043"/>
            <ac:spMk id="9" creationId="{98D986D4-5B44-C712-F622-C4BE08AC9A50}"/>
          </ac:spMkLst>
        </pc:spChg>
        <pc:picChg chg="del">
          <ac:chgData name="Tim Artz" userId="a30b4245-4814-4675-b778-0c45107aabf5" providerId="ADAL" clId="{A948F8C1-7505-4884-BB90-22B17ABCF0C9}" dt="2022-08-19T10:39:44.129" v="29695" actId="478"/>
          <ac:picMkLst>
            <pc:docMk/>
            <pc:sldMk cId="2910918879" sldId="2043"/>
            <ac:picMk id="4" creationId="{AB2521F4-ABC3-0507-3E13-B4210FEB4445}"/>
          </ac:picMkLst>
        </pc:picChg>
        <pc:picChg chg="add mod">
          <ac:chgData name="Tim Artz" userId="a30b4245-4814-4675-b778-0c45107aabf5" providerId="ADAL" clId="{A948F8C1-7505-4884-BB90-22B17ABCF0C9}" dt="2022-08-19T10:40:14.944" v="29700" actId="14100"/>
          <ac:picMkLst>
            <pc:docMk/>
            <pc:sldMk cId="2910918879" sldId="2043"/>
            <ac:picMk id="7" creationId="{256A29DE-1F0A-76D1-7496-55AB87DF8AC2}"/>
          </ac:picMkLst>
        </pc:picChg>
        <pc:picChg chg="del">
          <ac:chgData name="Tim Artz" userId="a30b4245-4814-4675-b778-0c45107aabf5" providerId="ADAL" clId="{A948F8C1-7505-4884-BB90-22B17ABCF0C9}" dt="2022-08-19T10:39:43.155" v="29694" actId="478"/>
          <ac:picMkLst>
            <pc:docMk/>
            <pc:sldMk cId="2910918879" sldId="2043"/>
            <ac:picMk id="8" creationId="{09C081BF-979A-250B-5F46-D8991FCA025B}"/>
          </ac:picMkLst>
        </pc:picChg>
      </pc:sldChg>
      <pc:sldChg chg="modSp mod modNotesTx">
        <pc:chgData name="Tim Artz" userId="a30b4245-4814-4675-b778-0c45107aabf5" providerId="ADAL" clId="{A948F8C1-7505-4884-BB90-22B17ABCF0C9}" dt="2022-08-19T11:03:55.729" v="30424" actId="6549"/>
        <pc:sldMkLst>
          <pc:docMk/>
          <pc:sldMk cId="2450166552" sldId="2044"/>
        </pc:sldMkLst>
        <pc:spChg chg="mod">
          <ac:chgData name="Tim Artz" userId="a30b4245-4814-4675-b778-0c45107aabf5" providerId="ADAL" clId="{A948F8C1-7505-4884-BB90-22B17ABCF0C9}" dt="2022-08-19T11:03:55.729" v="30424" actId="6549"/>
          <ac:spMkLst>
            <pc:docMk/>
            <pc:sldMk cId="2450166552" sldId="2044"/>
            <ac:spMk id="3" creationId="{50C508DD-E078-5F4C-A741-002F625F8419}"/>
          </ac:spMkLst>
        </pc:spChg>
        <pc:spChg chg="mod">
          <ac:chgData name="Tim Artz" userId="a30b4245-4814-4675-b778-0c45107aabf5" providerId="ADAL" clId="{A948F8C1-7505-4884-BB90-22B17ABCF0C9}" dt="2022-08-19T10:59:06.852" v="30403" actId="20577"/>
          <ac:spMkLst>
            <pc:docMk/>
            <pc:sldMk cId="2450166552" sldId="2044"/>
            <ac:spMk id="6" creationId="{87B16650-0AD0-9D4B-819D-BC4F4140FB11}"/>
          </ac:spMkLst>
        </pc:spChg>
      </pc:sldChg>
      <pc:sldChg chg="addSp modSp mod">
        <pc:chgData name="Tim Artz" userId="a30b4245-4814-4675-b778-0c45107aabf5" providerId="ADAL" clId="{A948F8C1-7505-4884-BB90-22B17ABCF0C9}" dt="2022-08-19T11:03:52.312" v="30423" actId="6549"/>
        <pc:sldMkLst>
          <pc:docMk/>
          <pc:sldMk cId="3313253137" sldId="2045"/>
        </pc:sldMkLst>
        <pc:spChg chg="mod">
          <ac:chgData name="Tim Artz" userId="a30b4245-4814-4675-b778-0c45107aabf5" providerId="ADAL" clId="{A948F8C1-7505-4884-BB90-22B17ABCF0C9}" dt="2022-08-19T11:03:52.312" v="30423" actId="6549"/>
          <ac:spMkLst>
            <pc:docMk/>
            <pc:sldMk cId="3313253137" sldId="2045"/>
            <ac:spMk id="3" creationId="{50C508DD-E078-5F4C-A741-002F625F8419}"/>
          </ac:spMkLst>
        </pc:spChg>
        <pc:spChg chg="mod">
          <ac:chgData name="Tim Artz" userId="a30b4245-4814-4675-b778-0c45107aabf5" providerId="ADAL" clId="{A948F8C1-7505-4884-BB90-22B17ABCF0C9}" dt="2022-08-19T10:46:32.250" v="30017" actId="6549"/>
          <ac:spMkLst>
            <pc:docMk/>
            <pc:sldMk cId="3313253137" sldId="2045"/>
            <ac:spMk id="6" creationId="{87B16650-0AD0-9D4B-819D-BC4F4140FB11}"/>
          </ac:spMkLst>
        </pc:spChg>
        <pc:picChg chg="add mod">
          <ac:chgData name="Tim Artz" userId="a30b4245-4814-4675-b778-0c45107aabf5" providerId="ADAL" clId="{A948F8C1-7505-4884-BB90-22B17ABCF0C9}" dt="2022-08-19T10:47:34.909" v="30026" actId="1076"/>
          <ac:picMkLst>
            <pc:docMk/>
            <pc:sldMk cId="3313253137" sldId="2045"/>
            <ac:picMk id="4" creationId="{DBA92E65-A8A3-6358-FEE6-20554E9F1D9B}"/>
          </ac:picMkLst>
        </pc:picChg>
      </pc:sldChg>
      <pc:sldChg chg="modSp mod">
        <pc:chgData name="Tim Artz" userId="a30b4245-4814-4675-b778-0c45107aabf5" providerId="ADAL" clId="{A948F8C1-7505-4884-BB90-22B17ABCF0C9}" dt="2022-08-19T11:03:59.573" v="30425" actId="6549"/>
        <pc:sldMkLst>
          <pc:docMk/>
          <pc:sldMk cId="2318109882" sldId="2046"/>
        </pc:sldMkLst>
        <pc:spChg chg="mod">
          <ac:chgData name="Tim Artz" userId="a30b4245-4814-4675-b778-0c45107aabf5" providerId="ADAL" clId="{A948F8C1-7505-4884-BB90-22B17ABCF0C9}" dt="2022-08-19T11:03:59.573" v="30425" actId="6549"/>
          <ac:spMkLst>
            <pc:docMk/>
            <pc:sldMk cId="2318109882" sldId="2046"/>
            <ac:spMk id="3" creationId="{50C508DD-E078-5F4C-A741-002F625F8419}"/>
          </ac:spMkLst>
        </pc:spChg>
        <pc:spChg chg="mod">
          <ac:chgData name="Tim Artz" userId="a30b4245-4814-4675-b778-0c45107aabf5" providerId="ADAL" clId="{A948F8C1-7505-4884-BB90-22B17ABCF0C9}" dt="2022-08-19T10:58:59.817" v="30394" actId="20577"/>
          <ac:spMkLst>
            <pc:docMk/>
            <pc:sldMk cId="2318109882" sldId="2046"/>
            <ac:spMk id="6" creationId="{87B16650-0AD0-9D4B-819D-BC4F4140FB11}"/>
          </ac:spMkLst>
        </pc:spChg>
      </pc:sldChg>
      <pc:sldChg chg="modSp mod modAnim modNotesTx">
        <pc:chgData name="Tim Artz" userId="a30b4245-4814-4675-b778-0c45107aabf5" providerId="ADAL" clId="{A948F8C1-7505-4884-BB90-22B17ABCF0C9}" dt="2022-08-19T11:32:53.414" v="32011" actId="6549"/>
        <pc:sldMkLst>
          <pc:docMk/>
          <pc:sldMk cId="2004474591" sldId="2047"/>
        </pc:sldMkLst>
        <pc:spChg chg="mod">
          <ac:chgData name="Tim Artz" userId="a30b4245-4814-4675-b778-0c45107aabf5" providerId="ADAL" clId="{A948F8C1-7505-4884-BB90-22B17ABCF0C9}" dt="2022-08-19T11:04:05.323" v="30438" actId="20577"/>
          <ac:spMkLst>
            <pc:docMk/>
            <pc:sldMk cId="2004474591" sldId="2047"/>
            <ac:spMk id="3" creationId="{50C508DD-E078-5F4C-A741-002F625F8419}"/>
          </ac:spMkLst>
        </pc:spChg>
        <pc:spChg chg="mod">
          <ac:chgData name="Tim Artz" userId="a30b4245-4814-4675-b778-0c45107aabf5" providerId="ADAL" clId="{A948F8C1-7505-4884-BB90-22B17ABCF0C9}" dt="2022-08-19T11:32:47.599" v="32010" actId="20577"/>
          <ac:spMkLst>
            <pc:docMk/>
            <pc:sldMk cId="2004474591" sldId="2047"/>
            <ac:spMk id="6" creationId="{87B16650-0AD0-9D4B-819D-BC4F4140FB11}"/>
          </ac:spMkLst>
        </pc:spChg>
      </pc:sldChg>
      <pc:sldChg chg="modSp mod modAnim modNotesTx">
        <pc:chgData name="Tim Artz" userId="a30b4245-4814-4675-b778-0c45107aabf5" providerId="ADAL" clId="{A948F8C1-7505-4884-BB90-22B17ABCF0C9}" dt="2022-08-19T11:32:14.282" v="31869" actId="6549"/>
        <pc:sldMkLst>
          <pc:docMk/>
          <pc:sldMk cId="1696757735" sldId="2048"/>
        </pc:sldMkLst>
        <pc:spChg chg="mod">
          <ac:chgData name="Tim Artz" userId="a30b4245-4814-4675-b778-0c45107aabf5" providerId="ADAL" clId="{A948F8C1-7505-4884-BB90-22B17ABCF0C9}" dt="2022-08-19T11:15:23.197" v="31540" actId="20577"/>
          <ac:spMkLst>
            <pc:docMk/>
            <pc:sldMk cId="1696757735" sldId="2048"/>
            <ac:spMk id="6" creationId="{87B16650-0AD0-9D4B-819D-BC4F4140FB11}"/>
          </ac:spMkLst>
        </pc:spChg>
      </pc:sldChg>
      <pc:sldChg chg="modSp mod modAnim modNotesTx">
        <pc:chgData name="Tim Artz" userId="a30b4245-4814-4675-b778-0c45107aabf5" providerId="ADAL" clId="{A948F8C1-7505-4884-BB90-22B17ABCF0C9}" dt="2022-08-19T11:32:10.690" v="31868" actId="6549"/>
        <pc:sldMkLst>
          <pc:docMk/>
          <pc:sldMk cId="4087973061" sldId="2049"/>
        </pc:sldMkLst>
        <pc:spChg chg="mod">
          <ac:chgData name="Tim Artz" userId="a30b4245-4814-4675-b778-0c45107aabf5" providerId="ADAL" clId="{A948F8C1-7505-4884-BB90-22B17ABCF0C9}" dt="2022-08-19T11:22:59.999" v="31548" actId="20577"/>
          <ac:spMkLst>
            <pc:docMk/>
            <pc:sldMk cId="4087973061" sldId="2049"/>
            <ac:spMk id="3" creationId="{50C508DD-E078-5F4C-A741-002F625F8419}"/>
          </ac:spMkLst>
        </pc:spChg>
        <pc:spChg chg="mod">
          <ac:chgData name="Tim Artz" userId="a30b4245-4814-4675-b778-0c45107aabf5" providerId="ADAL" clId="{A948F8C1-7505-4884-BB90-22B17ABCF0C9}" dt="2022-08-19T11:31:46.665" v="31864" actId="108"/>
          <ac:spMkLst>
            <pc:docMk/>
            <pc:sldMk cId="4087973061" sldId="2049"/>
            <ac:spMk id="6" creationId="{87B16650-0AD0-9D4B-819D-BC4F4140FB11}"/>
          </ac:spMkLst>
        </pc:spChg>
      </pc:sldChg>
      <pc:sldChg chg="modSp mod modNotesTx">
        <pc:chgData name="Tim Artz" userId="a30b4245-4814-4675-b778-0c45107aabf5" providerId="ADAL" clId="{A948F8C1-7505-4884-BB90-22B17ABCF0C9}" dt="2022-08-19T11:32:08.393" v="31867" actId="6549"/>
        <pc:sldMkLst>
          <pc:docMk/>
          <pc:sldMk cId="1182682416" sldId="2050"/>
        </pc:sldMkLst>
        <pc:spChg chg="mod">
          <ac:chgData name="Tim Artz" userId="a30b4245-4814-4675-b778-0c45107aabf5" providerId="ADAL" clId="{A948F8C1-7505-4884-BB90-22B17ABCF0C9}" dt="2022-08-19T11:31:57.481" v="31866" actId="108"/>
          <ac:spMkLst>
            <pc:docMk/>
            <pc:sldMk cId="1182682416" sldId="2050"/>
            <ac:spMk id="6" creationId="{87B16650-0AD0-9D4B-819D-BC4F4140FB11}"/>
          </ac:spMkLst>
        </pc:spChg>
      </pc:sldChg>
      <pc:sldMasterChg chg="delSldLayout">
        <pc:chgData name="Tim Artz" userId="a30b4245-4814-4675-b778-0c45107aabf5" providerId="ADAL" clId="{A948F8C1-7505-4884-BB90-22B17ABCF0C9}" dt="2022-08-14T17:17:39.543" v="8293" actId="47"/>
        <pc:sldMasterMkLst>
          <pc:docMk/>
          <pc:sldMasterMk cId="3251991130" sldId="2147484166"/>
        </pc:sldMasterMkLst>
        <pc:sldLayoutChg chg="del">
          <pc:chgData name="Tim Artz" userId="a30b4245-4814-4675-b778-0c45107aabf5" providerId="ADAL" clId="{A948F8C1-7505-4884-BB90-22B17ABCF0C9}" dt="2022-08-14T17:17:39.543" v="8293" actId="47"/>
          <pc:sldLayoutMkLst>
            <pc:docMk/>
            <pc:sldMasterMk cId="3251991130" sldId="2147484166"/>
            <pc:sldLayoutMk cId="1364748132" sldId="2147484212"/>
          </pc:sldLayoutMkLst>
        </pc:sldLayoutChg>
        <pc:sldLayoutChg chg="del">
          <pc:chgData name="Tim Artz" userId="a30b4245-4814-4675-b778-0c45107aabf5" providerId="ADAL" clId="{A948F8C1-7505-4884-BB90-22B17ABCF0C9}" dt="2022-08-14T14:03:07.680" v="3650" actId="47"/>
          <pc:sldLayoutMkLst>
            <pc:docMk/>
            <pc:sldMasterMk cId="3251991130" sldId="2147484166"/>
            <pc:sldLayoutMk cId="3106391753" sldId="2147484220"/>
          </pc:sldLayoutMkLst>
        </pc:sldLayoutChg>
        <pc:sldLayoutChg chg="del">
          <pc:chgData name="Tim Artz" userId="a30b4245-4814-4675-b778-0c45107aabf5" providerId="ADAL" clId="{A948F8C1-7505-4884-BB90-22B17ABCF0C9}" dt="2022-08-14T17:17:39.543" v="8293" actId="47"/>
          <pc:sldLayoutMkLst>
            <pc:docMk/>
            <pc:sldMasterMk cId="3251991130" sldId="2147484166"/>
            <pc:sldLayoutMk cId="357663339" sldId="214748422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53E0AA-4CEF-42B9-AD17-37D86FD15C0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D2C454D9-6971-4C13-8A07-67D9E22D8306}">
      <dgm:prSet phldrT="[Text]"/>
      <dgm:spPr/>
      <dgm:t>
        <a:bodyPr/>
        <a:lstStyle/>
        <a:p>
          <a:r>
            <a:rPr lang="en-US" dirty="0"/>
            <a:t>2014</a:t>
          </a:r>
        </a:p>
      </dgm:t>
    </dgm:pt>
    <dgm:pt modelId="{1E098F9C-3FDB-4C1D-88FD-8818A4596C57}" type="parTrans" cxnId="{DA3C202E-7AD0-40E0-BAA1-71E0F59CF145}">
      <dgm:prSet/>
      <dgm:spPr/>
      <dgm:t>
        <a:bodyPr/>
        <a:lstStyle/>
        <a:p>
          <a:endParaRPr lang="en-US"/>
        </a:p>
      </dgm:t>
    </dgm:pt>
    <dgm:pt modelId="{7C89D4E7-3D8C-46AE-A654-8DD780C4AA85}" type="sibTrans" cxnId="{DA3C202E-7AD0-40E0-BAA1-71E0F59CF145}">
      <dgm:prSet/>
      <dgm:spPr/>
      <dgm:t>
        <a:bodyPr/>
        <a:lstStyle/>
        <a:p>
          <a:endParaRPr lang="en-US"/>
        </a:p>
      </dgm:t>
    </dgm:pt>
    <dgm:pt modelId="{059DFCBD-CBF6-41AF-BFD4-52C65CB4AC7E}">
      <dgm:prSet phldrT="[Text]"/>
      <dgm:spPr/>
      <dgm:t>
        <a:bodyPr/>
        <a:lstStyle/>
        <a:p>
          <a:pPr>
            <a:buFontTx/>
            <a:buNone/>
          </a:pPr>
          <a:r>
            <a:rPr lang="en-US" dirty="0"/>
            <a:t>Launched in Preview</a:t>
          </a:r>
        </a:p>
      </dgm:t>
    </dgm:pt>
    <dgm:pt modelId="{143A2335-7FF0-44BE-87B6-223734D6D8AD}" type="parTrans" cxnId="{EE4130B0-33EF-4793-B158-8A70628E8049}">
      <dgm:prSet/>
      <dgm:spPr/>
      <dgm:t>
        <a:bodyPr/>
        <a:lstStyle/>
        <a:p>
          <a:endParaRPr lang="en-US"/>
        </a:p>
      </dgm:t>
    </dgm:pt>
    <dgm:pt modelId="{77880F58-D012-4280-9CFC-FA20C229830C}" type="sibTrans" cxnId="{EE4130B0-33EF-4793-B158-8A70628E8049}">
      <dgm:prSet/>
      <dgm:spPr/>
      <dgm:t>
        <a:bodyPr/>
        <a:lstStyle/>
        <a:p>
          <a:endParaRPr lang="en-US"/>
        </a:p>
      </dgm:t>
    </dgm:pt>
    <dgm:pt modelId="{2CB49185-1979-48FE-A001-C94190B10D19}">
      <dgm:prSet phldrT="[Text]"/>
      <dgm:spPr/>
      <dgm:t>
        <a:bodyPr/>
        <a:lstStyle/>
        <a:p>
          <a:r>
            <a:rPr lang="en-US" dirty="0"/>
            <a:t>2015</a:t>
          </a:r>
        </a:p>
      </dgm:t>
    </dgm:pt>
    <dgm:pt modelId="{D9A9B096-6B70-4353-923C-9C17D91615B7}" type="parTrans" cxnId="{74B0548D-950A-4F09-81C7-9B2ED0928FF7}">
      <dgm:prSet/>
      <dgm:spPr/>
      <dgm:t>
        <a:bodyPr/>
        <a:lstStyle/>
        <a:p>
          <a:endParaRPr lang="en-US"/>
        </a:p>
      </dgm:t>
    </dgm:pt>
    <dgm:pt modelId="{F174FC39-C9AB-4E51-9C5B-FC238AD2A9C8}" type="sibTrans" cxnId="{74B0548D-950A-4F09-81C7-9B2ED0928FF7}">
      <dgm:prSet/>
      <dgm:spPr/>
      <dgm:t>
        <a:bodyPr/>
        <a:lstStyle/>
        <a:p>
          <a:endParaRPr lang="en-US"/>
        </a:p>
      </dgm:t>
    </dgm:pt>
    <dgm:pt modelId="{3B03C515-66D0-43D1-9C6F-46F4F0897F76}">
      <dgm:prSet phldrT="[Text]"/>
      <dgm:spPr/>
      <dgm:t>
        <a:bodyPr/>
        <a:lstStyle/>
        <a:p>
          <a:pPr>
            <a:buNone/>
          </a:pPr>
          <a:r>
            <a:rPr lang="en-US" dirty="0"/>
            <a:t>Available to All AWS Customers</a:t>
          </a:r>
        </a:p>
      </dgm:t>
    </dgm:pt>
    <dgm:pt modelId="{055FB436-05CC-4795-AF43-B28E3E49840B}" type="parTrans" cxnId="{1FAD1BC2-F633-4596-9F3D-53C2D943B216}">
      <dgm:prSet/>
      <dgm:spPr/>
      <dgm:t>
        <a:bodyPr/>
        <a:lstStyle/>
        <a:p>
          <a:endParaRPr lang="en-US"/>
        </a:p>
      </dgm:t>
    </dgm:pt>
    <dgm:pt modelId="{4EBD31AD-13AE-4F4B-A366-D892D43F8785}" type="sibTrans" cxnId="{1FAD1BC2-F633-4596-9F3D-53C2D943B216}">
      <dgm:prSet/>
      <dgm:spPr/>
      <dgm:t>
        <a:bodyPr/>
        <a:lstStyle/>
        <a:p>
          <a:endParaRPr lang="en-US"/>
        </a:p>
      </dgm:t>
    </dgm:pt>
    <dgm:pt modelId="{8B142F69-2605-4CA7-BF86-ADBF0291CFD2}">
      <dgm:prSet phldrT="[Text]"/>
      <dgm:spPr/>
      <dgm:t>
        <a:bodyPr/>
        <a:lstStyle/>
        <a:p>
          <a:r>
            <a:rPr lang="en-US" dirty="0"/>
            <a:t>2016</a:t>
          </a:r>
        </a:p>
      </dgm:t>
    </dgm:pt>
    <dgm:pt modelId="{82324277-6E2F-4C01-AA76-51243CE9289B}" type="parTrans" cxnId="{4389552E-B3F0-4DF3-A401-485F89168CD8}">
      <dgm:prSet/>
      <dgm:spPr/>
      <dgm:t>
        <a:bodyPr/>
        <a:lstStyle/>
        <a:p>
          <a:endParaRPr lang="en-US"/>
        </a:p>
      </dgm:t>
    </dgm:pt>
    <dgm:pt modelId="{C8B82F20-257D-4EB8-B8B1-52D645C63FD2}" type="sibTrans" cxnId="{4389552E-B3F0-4DF3-A401-485F89168CD8}">
      <dgm:prSet/>
      <dgm:spPr/>
      <dgm:t>
        <a:bodyPr/>
        <a:lstStyle/>
        <a:p>
          <a:endParaRPr lang="en-US"/>
        </a:p>
      </dgm:t>
    </dgm:pt>
    <dgm:pt modelId="{80DC9161-7D17-4F3A-A830-5B618F7D830A}">
      <dgm:prSet phldrT="[Text]"/>
      <dgm:spPr/>
      <dgm:t>
        <a:bodyPr/>
        <a:lstStyle/>
        <a:p>
          <a:pPr>
            <a:buNone/>
          </a:pPr>
          <a:r>
            <a:rPr lang="en-US" dirty="0"/>
            <a:t>Lambda Edge, Step Functions launched in Preview</a:t>
          </a:r>
        </a:p>
      </dgm:t>
    </dgm:pt>
    <dgm:pt modelId="{4B998D33-B01B-4D3B-82FA-748B5E0AF3C1}" type="parTrans" cxnId="{7885E797-A342-462D-BF36-479E0D1978C4}">
      <dgm:prSet/>
      <dgm:spPr/>
      <dgm:t>
        <a:bodyPr/>
        <a:lstStyle/>
        <a:p>
          <a:endParaRPr lang="en-US"/>
        </a:p>
      </dgm:t>
    </dgm:pt>
    <dgm:pt modelId="{62632F86-49C2-4401-AB30-7E54061156C8}" type="sibTrans" cxnId="{7885E797-A342-462D-BF36-479E0D1978C4}">
      <dgm:prSet/>
      <dgm:spPr/>
      <dgm:t>
        <a:bodyPr/>
        <a:lstStyle/>
        <a:p>
          <a:endParaRPr lang="en-US"/>
        </a:p>
      </dgm:t>
    </dgm:pt>
    <dgm:pt modelId="{3255573A-FABC-4DE7-A096-89BB038732D6}">
      <dgm:prSet phldrT="[Text]"/>
      <dgm:spPr/>
      <dgm:t>
        <a:bodyPr/>
        <a:lstStyle/>
        <a:p>
          <a:pPr>
            <a:buNone/>
          </a:pPr>
          <a:r>
            <a:rPr lang="en-US" dirty="0"/>
            <a:t>2017</a:t>
          </a:r>
        </a:p>
      </dgm:t>
    </dgm:pt>
    <dgm:pt modelId="{A5EA4808-E079-4ADD-9E90-1833D317397A}" type="parTrans" cxnId="{6DA5A008-07A7-436F-B027-E8C2443269AF}">
      <dgm:prSet/>
      <dgm:spPr/>
    </dgm:pt>
    <dgm:pt modelId="{6A4D2D19-4592-4515-ABD2-F0AADB24F456}" type="sibTrans" cxnId="{6DA5A008-07A7-436F-B027-E8C2443269AF}">
      <dgm:prSet/>
      <dgm:spPr/>
    </dgm:pt>
    <dgm:pt modelId="{BC1762C5-6756-48CC-B3B0-83DFF2856F64}">
      <dgm:prSet phldrT="[Text]"/>
      <dgm:spPr/>
      <dgm:t>
        <a:bodyPr/>
        <a:lstStyle/>
        <a:p>
          <a:pPr>
            <a:buNone/>
          </a:pPr>
          <a:r>
            <a:rPr lang="en-US" dirty="0"/>
            <a:t>Memory capacity doubled to 3008 MB</a:t>
          </a:r>
        </a:p>
      </dgm:t>
    </dgm:pt>
    <dgm:pt modelId="{52A9D8DB-207C-4742-864E-96200B4A6AA5}" type="parTrans" cxnId="{4A5FA137-3058-4CD5-BCDD-B9C75D5DD3D4}">
      <dgm:prSet/>
      <dgm:spPr/>
    </dgm:pt>
    <dgm:pt modelId="{0E95493D-C65C-4BB8-B255-9C81C819ABA5}" type="sibTrans" cxnId="{4A5FA137-3058-4CD5-BCDD-B9C75D5DD3D4}">
      <dgm:prSet/>
      <dgm:spPr/>
    </dgm:pt>
    <dgm:pt modelId="{2BE0D2F0-5AB9-4676-9315-9F8B3C326C8D}">
      <dgm:prSet phldrT="[Text]"/>
      <dgm:spPr/>
      <dgm:t>
        <a:bodyPr/>
        <a:lstStyle/>
        <a:p>
          <a:pPr>
            <a:buNone/>
          </a:pPr>
          <a:r>
            <a:rPr lang="en-US" dirty="0"/>
            <a:t>2018</a:t>
          </a:r>
        </a:p>
      </dgm:t>
    </dgm:pt>
    <dgm:pt modelId="{A51119CF-8DF8-4F7E-822B-8CEED0DBA876}" type="parTrans" cxnId="{31C3A815-B7AD-4DA2-BBAF-657D9525F8D0}">
      <dgm:prSet/>
      <dgm:spPr/>
    </dgm:pt>
    <dgm:pt modelId="{BBC12919-797E-4BC3-BAA3-4602BF863AD0}" type="sibTrans" cxnId="{31C3A815-B7AD-4DA2-BBAF-657D9525F8D0}">
      <dgm:prSet/>
      <dgm:spPr/>
    </dgm:pt>
    <dgm:pt modelId="{6063589A-4451-40A0-89EE-F971423A0ABE}">
      <dgm:prSet phldrT="[Text]"/>
      <dgm:spPr/>
      <dgm:t>
        <a:bodyPr/>
        <a:lstStyle/>
        <a:p>
          <a:pPr>
            <a:buNone/>
          </a:pPr>
          <a:r>
            <a:rPr lang="en-US" dirty="0"/>
            <a:t>Increased flexibility with functions</a:t>
          </a:r>
        </a:p>
      </dgm:t>
    </dgm:pt>
    <dgm:pt modelId="{EA25C47D-7438-457C-9A3D-DCFCC25ABB33}" type="parTrans" cxnId="{FEB1859E-D76E-4A26-9D36-BFB7059BC57B}">
      <dgm:prSet/>
      <dgm:spPr/>
    </dgm:pt>
    <dgm:pt modelId="{51A916F2-B425-4660-BDE8-2D5B2ED1E4CF}" type="sibTrans" cxnId="{FEB1859E-D76E-4A26-9D36-BFB7059BC57B}">
      <dgm:prSet/>
      <dgm:spPr/>
    </dgm:pt>
    <dgm:pt modelId="{CAE4D15A-4D80-4C9F-A526-D6EC30FB484A}">
      <dgm:prSet phldrT="[Text]"/>
      <dgm:spPr/>
      <dgm:t>
        <a:bodyPr/>
        <a:lstStyle/>
        <a:p>
          <a:pPr>
            <a:buNone/>
          </a:pPr>
          <a:r>
            <a:rPr lang="en-US" dirty="0"/>
            <a:t>2019</a:t>
          </a:r>
        </a:p>
      </dgm:t>
    </dgm:pt>
    <dgm:pt modelId="{5E73146D-C298-4572-83C7-7502DDC0C12F}" type="parTrans" cxnId="{55F8AF82-FB09-4828-A629-C2EBE2551B92}">
      <dgm:prSet/>
      <dgm:spPr/>
    </dgm:pt>
    <dgm:pt modelId="{C8707134-A199-49F8-BE62-2578B50621FC}" type="sibTrans" cxnId="{55F8AF82-FB09-4828-A629-C2EBE2551B92}">
      <dgm:prSet/>
      <dgm:spPr/>
    </dgm:pt>
    <dgm:pt modelId="{A02584A5-7748-452A-A168-D7E227441626}">
      <dgm:prSet phldrT="[Text]"/>
      <dgm:spPr/>
      <dgm:t>
        <a:bodyPr/>
        <a:lstStyle/>
        <a:p>
          <a:pPr>
            <a:buNone/>
          </a:pPr>
          <a:r>
            <a:rPr lang="en-US" dirty="0"/>
            <a:t>Provisioned Concurrency Introduced</a:t>
          </a:r>
        </a:p>
      </dgm:t>
    </dgm:pt>
    <dgm:pt modelId="{46081A96-A8B9-441A-9104-517A7DCC75DE}" type="parTrans" cxnId="{B5B58E93-9A8E-4A24-A07A-94C965C3B4F9}">
      <dgm:prSet/>
      <dgm:spPr/>
    </dgm:pt>
    <dgm:pt modelId="{46CADA98-CF4A-4E62-8CBC-FDF44A5DD3B0}" type="sibTrans" cxnId="{B5B58E93-9A8E-4A24-A07A-94C965C3B4F9}">
      <dgm:prSet/>
      <dgm:spPr/>
    </dgm:pt>
    <dgm:pt modelId="{ED5793E4-F2FB-4F50-AA1F-DBA29720AF23}" type="pres">
      <dgm:prSet presAssocID="{9553E0AA-4CEF-42B9-AD17-37D86FD15C08}" presName="linearFlow" presStyleCnt="0">
        <dgm:presLayoutVars>
          <dgm:dir/>
          <dgm:animLvl val="lvl"/>
          <dgm:resizeHandles val="exact"/>
        </dgm:presLayoutVars>
      </dgm:prSet>
      <dgm:spPr/>
    </dgm:pt>
    <dgm:pt modelId="{A98898AE-76BE-492B-85B0-C06A55C39B65}" type="pres">
      <dgm:prSet presAssocID="{D2C454D9-6971-4C13-8A07-67D9E22D8306}" presName="composite" presStyleCnt="0"/>
      <dgm:spPr/>
    </dgm:pt>
    <dgm:pt modelId="{CFC1F229-E39F-48E3-9A3D-5A7CC4181271}" type="pres">
      <dgm:prSet presAssocID="{D2C454D9-6971-4C13-8A07-67D9E22D8306}" presName="parentText" presStyleLbl="alignNode1" presStyleIdx="0" presStyleCnt="6">
        <dgm:presLayoutVars>
          <dgm:chMax val="1"/>
          <dgm:bulletEnabled val="1"/>
        </dgm:presLayoutVars>
      </dgm:prSet>
      <dgm:spPr/>
    </dgm:pt>
    <dgm:pt modelId="{1D62A15E-1E81-438D-A7FF-4C56E159B17D}" type="pres">
      <dgm:prSet presAssocID="{D2C454D9-6971-4C13-8A07-67D9E22D8306}" presName="descendantText" presStyleLbl="alignAcc1" presStyleIdx="0" presStyleCnt="6">
        <dgm:presLayoutVars>
          <dgm:bulletEnabled val="1"/>
        </dgm:presLayoutVars>
      </dgm:prSet>
      <dgm:spPr/>
    </dgm:pt>
    <dgm:pt modelId="{32498C41-1B9B-4165-8597-C94EC75C00BA}" type="pres">
      <dgm:prSet presAssocID="{7C89D4E7-3D8C-46AE-A654-8DD780C4AA85}" presName="sp" presStyleCnt="0"/>
      <dgm:spPr/>
    </dgm:pt>
    <dgm:pt modelId="{6D0BADBC-C097-4364-96C8-67E10C6474B5}" type="pres">
      <dgm:prSet presAssocID="{2CB49185-1979-48FE-A001-C94190B10D19}" presName="composite" presStyleCnt="0"/>
      <dgm:spPr/>
    </dgm:pt>
    <dgm:pt modelId="{BEAEBD53-B3FD-4F65-A467-93F7F35D7AD1}" type="pres">
      <dgm:prSet presAssocID="{2CB49185-1979-48FE-A001-C94190B10D19}" presName="parentText" presStyleLbl="alignNode1" presStyleIdx="1" presStyleCnt="6">
        <dgm:presLayoutVars>
          <dgm:chMax val="1"/>
          <dgm:bulletEnabled val="1"/>
        </dgm:presLayoutVars>
      </dgm:prSet>
      <dgm:spPr/>
    </dgm:pt>
    <dgm:pt modelId="{73364844-07EC-4589-BA0C-32DF26C13D45}" type="pres">
      <dgm:prSet presAssocID="{2CB49185-1979-48FE-A001-C94190B10D19}" presName="descendantText" presStyleLbl="alignAcc1" presStyleIdx="1" presStyleCnt="6">
        <dgm:presLayoutVars>
          <dgm:bulletEnabled val="1"/>
        </dgm:presLayoutVars>
      </dgm:prSet>
      <dgm:spPr/>
    </dgm:pt>
    <dgm:pt modelId="{630D5FF3-FE2D-40DD-9802-8554ADFF1BFC}" type="pres">
      <dgm:prSet presAssocID="{F174FC39-C9AB-4E51-9C5B-FC238AD2A9C8}" presName="sp" presStyleCnt="0"/>
      <dgm:spPr/>
    </dgm:pt>
    <dgm:pt modelId="{B1F25391-5E95-4141-819A-5E5F147AA48A}" type="pres">
      <dgm:prSet presAssocID="{8B142F69-2605-4CA7-BF86-ADBF0291CFD2}" presName="composite" presStyleCnt="0"/>
      <dgm:spPr/>
    </dgm:pt>
    <dgm:pt modelId="{B9C64952-9F47-4226-ADB2-BB4715004D69}" type="pres">
      <dgm:prSet presAssocID="{8B142F69-2605-4CA7-BF86-ADBF0291CFD2}" presName="parentText" presStyleLbl="alignNode1" presStyleIdx="2" presStyleCnt="6">
        <dgm:presLayoutVars>
          <dgm:chMax val="1"/>
          <dgm:bulletEnabled val="1"/>
        </dgm:presLayoutVars>
      </dgm:prSet>
      <dgm:spPr/>
    </dgm:pt>
    <dgm:pt modelId="{3AB1A9EA-9911-4CB2-BC9B-C2DEEB54069F}" type="pres">
      <dgm:prSet presAssocID="{8B142F69-2605-4CA7-BF86-ADBF0291CFD2}" presName="descendantText" presStyleLbl="alignAcc1" presStyleIdx="2" presStyleCnt="6">
        <dgm:presLayoutVars>
          <dgm:bulletEnabled val="1"/>
        </dgm:presLayoutVars>
      </dgm:prSet>
      <dgm:spPr/>
    </dgm:pt>
    <dgm:pt modelId="{C9C2A337-9154-45BA-A34A-8BE237A0D8F2}" type="pres">
      <dgm:prSet presAssocID="{C8B82F20-257D-4EB8-B8B1-52D645C63FD2}" presName="sp" presStyleCnt="0"/>
      <dgm:spPr/>
    </dgm:pt>
    <dgm:pt modelId="{5DC34FED-8F57-4079-BC5F-80AD5E73EA5E}" type="pres">
      <dgm:prSet presAssocID="{3255573A-FABC-4DE7-A096-89BB038732D6}" presName="composite" presStyleCnt="0"/>
      <dgm:spPr/>
    </dgm:pt>
    <dgm:pt modelId="{48B68C99-D1BE-4201-B486-ACAFC3EB415B}" type="pres">
      <dgm:prSet presAssocID="{3255573A-FABC-4DE7-A096-89BB038732D6}" presName="parentText" presStyleLbl="alignNode1" presStyleIdx="3" presStyleCnt="6">
        <dgm:presLayoutVars>
          <dgm:chMax val="1"/>
          <dgm:bulletEnabled val="1"/>
        </dgm:presLayoutVars>
      </dgm:prSet>
      <dgm:spPr/>
    </dgm:pt>
    <dgm:pt modelId="{7151B97C-923A-4419-B659-E2C026E72DEF}" type="pres">
      <dgm:prSet presAssocID="{3255573A-FABC-4DE7-A096-89BB038732D6}" presName="descendantText" presStyleLbl="alignAcc1" presStyleIdx="3" presStyleCnt="6">
        <dgm:presLayoutVars>
          <dgm:bulletEnabled val="1"/>
        </dgm:presLayoutVars>
      </dgm:prSet>
      <dgm:spPr/>
    </dgm:pt>
    <dgm:pt modelId="{EA7E18E3-A835-4368-A4C6-0A043FCFC6CD}" type="pres">
      <dgm:prSet presAssocID="{6A4D2D19-4592-4515-ABD2-F0AADB24F456}" presName="sp" presStyleCnt="0"/>
      <dgm:spPr/>
    </dgm:pt>
    <dgm:pt modelId="{812A742C-A2F6-45C3-BADC-A2456287A34C}" type="pres">
      <dgm:prSet presAssocID="{2BE0D2F0-5AB9-4676-9315-9F8B3C326C8D}" presName="composite" presStyleCnt="0"/>
      <dgm:spPr/>
    </dgm:pt>
    <dgm:pt modelId="{C6E28F07-D6A1-4F38-ACEC-D3147BCFDFEE}" type="pres">
      <dgm:prSet presAssocID="{2BE0D2F0-5AB9-4676-9315-9F8B3C326C8D}" presName="parentText" presStyleLbl="alignNode1" presStyleIdx="4" presStyleCnt="6">
        <dgm:presLayoutVars>
          <dgm:chMax val="1"/>
          <dgm:bulletEnabled val="1"/>
        </dgm:presLayoutVars>
      </dgm:prSet>
      <dgm:spPr/>
    </dgm:pt>
    <dgm:pt modelId="{3FB5573E-2F82-4BFA-AF8D-3EFF475B568B}" type="pres">
      <dgm:prSet presAssocID="{2BE0D2F0-5AB9-4676-9315-9F8B3C326C8D}" presName="descendantText" presStyleLbl="alignAcc1" presStyleIdx="4" presStyleCnt="6">
        <dgm:presLayoutVars>
          <dgm:bulletEnabled val="1"/>
        </dgm:presLayoutVars>
      </dgm:prSet>
      <dgm:spPr/>
    </dgm:pt>
    <dgm:pt modelId="{A906B3C6-7E3A-4682-98F8-1D61C3353B67}" type="pres">
      <dgm:prSet presAssocID="{BBC12919-797E-4BC3-BAA3-4602BF863AD0}" presName="sp" presStyleCnt="0"/>
      <dgm:spPr/>
    </dgm:pt>
    <dgm:pt modelId="{E883541E-1814-4B07-A73C-0F3A265A9C85}" type="pres">
      <dgm:prSet presAssocID="{CAE4D15A-4D80-4C9F-A526-D6EC30FB484A}" presName="composite" presStyleCnt="0"/>
      <dgm:spPr/>
    </dgm:pt>
    <dgm:pt modelId="{04D01832-3924-46FE-8750-19450C9A07DB}" type="pres">
      <dgm:prSet presAssocID="{CAE4D15A-4D80-4C9F-A526-D6EC30FB484A}" presName="parentText" presStyleLbl="alignNode1" presStyleIdx="5" presStyleCnt="6">
        <dgm:presLayoutVars>
          <dgm:chMax val="1"/>
          <dgm:bulletEnabled val="1"/>
        </dgm:presLayoutVars>
      </dgm:prSet>
      <dgm:spPr/>
    </dgm:pt>
    <dgm:pt modelId="{E0261C95-E789-4498-8A04-1785E455071F}" type="pres">
      <dgm:prSet presAssocID="{CAE4D15A-4D80-4C9F-A526-D6EC30FB484A}" presName="descendantText" presStyleLbl="alignAcc1" presStyleIdx="5" presStyleCnt="6">
        <dgm:presLayoutVars>
          <dgm:bulletEnabled val="1"/>
        </dgm:presLayoutVars>
      </dgm:prSet>
      <dgm:spPr/>
    </dgm:pt>
  </dgm:ptLst>
  <dgm:cxnLst>
    <dgm:cxn modelId="{6DA5A008-07A7-436F-B027-E8C2443269AF}" srcId="{9553E0AA-4CEF-42B9-AD17-37D86FD15C08}" destId="{3255573A-FABC-4DE7-A096-89BB038732D6}" srcOrd="3" destOrd="0" parTransId="{A5EA4808-E079-4ADD-9E90-1833D317397A}" sibTransId="{6A4D2D19-4592-4515-ABD2-F0AADB24F456}"/>
    <dgm:cxn modelId="{8F5BEE08-D4DB-4392-B2C0-F019693F7307}" type="presOf" srcId="{3255573A-FABC-4DE7-A096-89BB038732D6}" destId="{48B68C99-D1BE-4201-B486-ACAFC3EB415B}" srcOrd="0" destOrd="0" presId="urn:microsoft.com/office/officeart/2005/8/layout/chevron2"/>
    <dgm:cxn modelId="{31C3A815-B7AD-4DA2-BBAF-657D9525F8D0}" srcId="{9553E0AA-4CEF-42B9-AD17-37D86FD15C08}" destId="{2BE0D2F0-5AB9-4676-9315-9F8B3C326C8D}" srcOrd="4" destOrd="0" parTransId="{A51119CF-8DF8-4F7E-822B-8CEED0DBA876}" sibTransId="{BBC12919-797E-4BC3-BAA3-4602BF863AD0}"/>
    <dgm:cxn modelId="{DA3C202E-7AD0-40E0-BAA1-71E0F59CF145}" srcId="{9553E0AA-4CEF-42B9-AD17-37D86FD15C08}" destId="{D2C454D9-6971-4C13-8A07-67D9E22D8306}" srcOrd="0" destOrd="0" parTransId="{1E098F9C-3FDB-4C1D-88FD-8818A4596C57}" sibTransId="{7C89D4E7-3D8C-46AE-A654-8DD780C4AA85}"/>
    <dgm:cxn modelId="{4389552E-B3F0-4DF3-A401-485F89168CD8}" srcId="{9553E0AA-4CEF-42B9-AD17-37D86FD15C08}" destId="{8B142F69-2605-4CA7-BF86-ADBF0291CFD2}" srcOrd="2" destOrd="0" parTransId="{82324277-6E2F-4C01-AA76-51243CE9289B}" sibTransId="{C8B82F20-257D-4EB8-B8B1-52D645C63FD2}"/>
    <dgm:cxn modelId="{7FA0F031-B5E4-4991-80D2-F5AA0D5C5FF6}" type="presOf" srcId="{D2C454D9-6971-4C13-8A07-67D9E22D8306}" destId="{CFC1F229-E39F-48E3-9A3D-5A7CC4181271}" srcOrd="0" destOrd="0" presId="urn:microsoft.com/office/officeart/2005/8/layout/chevron2"/>
    <dgm:cxn modelId="{21C4DB36-580E-4941-9EF5-ADC60984D815}" type="presOf" srcId="{3B03C515-66D0-43D1-9C6F-46F4F0897F76}" destId="{73364844-07EC-4589-BA0C-32DF26C13D45}" srcOrd="0" destOrd="0" presId="urn:microsoft.com/office/officeart/2005/8/layout/chevron2"/>
    <dgm:cxn modelId="{4A5FA137-3058-4CD5-BCDD-B9C75D5DD3D4}" srcId="{3255573A-FABC-4DE7-A096-89BB038732D6}" destId="{BC1762C5-6756-48CC-B3B0-83DFF2856F64}" srcOrd="0" destOrd="0" parTransId="{52A9D8DB-207C-4742-864E-96200B4A6AA5}" sibTransId="{0E95493D-C65C-4BB8-B255-9C81C819ABA5}"/>
    <dgm:cxn modelId="{B0BB085B-9D94-4B76-9040-536FD72B7194}" type="presOf" srcId="{80DC9161-7D17-4F3A-A830-5B618F7D830A}" destId="{3AB1A9EA-9911-4CB2-BC9B-C2DEEB54069F}" srcOrd="0" destOrd="0" presId="urn:microsoft.com/office/officeart/2005/8/layout/chevron2"/>
    <dgm:cxn modelId="{D8E28F45-A517-45C2-813E-8A4AF815DBE2}" type="presOf" srcId="{059DFCBD-CBF6-41AF-BFD4-52C65CB4AC7E}" destId="{1D62A15E-1E81-438D-A7FF-4C56E159B17D}" srcOrd="0" destOrd="0" presId="urn:microsoft.com/office/officeart/2005/8/layout/chevron2"/>
    <dgm:cxn modelId="{EAFB974D-C27F-473B-B3D7-5C64F46ACFCA}" type="presOf" srcId="{8B142F69-2605-4CA7-BF86-ADBF0291CFD2}" destId="{B9C64952-9F47-4226-ADB2-BB4715004D69}" srcOrd="0" destOrd="0" presId="urn:microsoft.com/office/officeart/2005/8/layout/chevron2"/>
    <dgm:cxn modelId="{EBFC7079-0494-426C-9869-F44E9335D53E}" type="presOf" srcId="{9553E0AA-4CEF-42B9-AD17-37D86FD15C08}" destId="{ED5793E4-F2FB-4F50-AA1F-DBA29720AF23}" srcOrd="0" destOrd="0" presId="urn:microsoft.com/office/officeart/2005/8/layout/chevron2"/>
    <dgm:cxn modelId="{28A4D681-1922-499B-9BC5-7DD159D26D23}" type="presOf" srcId="{CAE4D15A-4D80-4C9F-A526-D6EC30FB484A}" destId="{04D01832-3924-46FE-8750-19450C9A07DB}" srcOrd="0" destOrd="0" presId="urn:microsoft.com/office/officeart/2005/8/layout/chevron2"/>
    <dgm:cxn modelId="{55F8AF82-FB09-4828-A629-C2EBE2551B92}" srcId="{9553E0AA-4CEF-42B9-AD17-37D86FD15C08}" destId="{CAE4D15A-4D80-4C9F-A526-D6EC30FB484A}" srcOrd="5" destOrd="0" parTransId="{5E73146D-C298-4572-83C7-7502DDC0C12F}" sibTransId="{C8707134-A199-49F8-BE62-2578B50621FC}"/>
    <dgm:cxn modelId="{74B0548D-950A-4F09-81C7-9B2ED0928FF7}" srcId="{9553E0AA-4CEF-42B9-AD17-37D86FD15C08}" destId="{2CB49185-1979-48FE-A001-C94190B10D19}" srcOrd="1" destOrd="0" parTransId="{D9A9B096-6B70-4353-923C-9C17D91615B7}" sibTransId="{F174FC39-C9AB-4E51-9C5B-FC238AD2A9C8}"/>
    <dgm:cxn modelId="{B5B58E93-9A8E-4A24-A07A-94C965C3B4F9}" srcId="{CAE4D15A-4D80-4C9F-A526-D6EC30FB484A}" destId="{A02584A5-7748-452A-A168-D7E227441626}" srcOrd="0" destOrd="0" parTransId="{46081A96-A8B9-441A-9104-517A7DCC75DE}" sibTransId="{46CADA98-CF4A-4E62-8CBC-FDF44A5DD3B0}"/>
    <dgm:cxn modelId="{7885E797-A342-462D-BF36-479E0D1978C4}" srcId="{8B142F69-2605-4CA7-BF86-ADBF0291CFD2}" destId="{80DC9161-7D17-4F3A-A830-5B618F7D830A}" srcOrd="0" destOrd="0" parTransId="{4B998D33-B01B-4D3B-82FA-748B5E0AF3C1}" sibTransId="{62632F86-49C2-4401-AB30-7E54061156C8}"/>
    <dgm:cxn modelId="{4FE7819E-A7D0-491D-AFFB-706A8037C644}" type="presOf" srcId="{2BE0D2F0-5AB9-4676-9315-9F8B3C326C8D}" destId="{C6E28F07-D6A1-4F38-ACEC-D3147BCFDFEE}" srcOrd="0" destOrd="0" presId="urn:microsoft.com/office/officeart/2005/8/layout/chevron2"/>
    <dgm:cxn modelId="{FEB1859E-D76E-4A26-9D36-BFB7059BC57B}" srcId="{2BE0D2F0-5AB9-4676-9315-9F8B3C326C8D}" destId="{6063589A-4451-40A0-89EE-F971423A0ABE}" srcOrd="0" destOrd="0" parTransId="{EA25C47D-7438-457C-9A3D-DCFCC25ABB33}" sibTransId="{51A916F2-B425-4660-BDE8-2D5B2ED1E4CF}"/>
    <dgm:cxn modelId="{EE4130B0-33EF-4793-B158-8A70628E8049}" srcId="{D2C454D9-6971-4C13-8A07-67D9E22D8306}" destId="{059DFCBD-CBF6-41AF-BFD4-52C65CB4AC7E}" srcOrd="0" destOrd="0" parTransId="{143A2335-7FF0-44BE-87B6-223734D6D8AD}" sibTransId="{77880F58-D012-4280-9CFC-FA20C229830C}"/>
    <dgm:cxn modelId="{4143E5B2-2BD5-4B44-8921-F0F172287580}" type="presOf" srcId="{2CB49185-1979-48FE-A001-C94190B10D19}" destId="{BEAEBD53-B3FD-4F65-A467-93F7F35D7AD1}" srcOrd="0" destOrd="0" presId="urn:microsoft.com/office/officeart/2005/8/layout/chevron2"/>
    <dgm:cxn modelId="{1FAD1BC2-F633-4596-9F3D-53C2D943B216}" srcId="{2CB49185-1979-48FE-A001-C94190B10D19}" destId="{3B03C515-66D0-43D1-9C6F-46F4F0897F76}" srcOrd="0" destOrd="0" parTransId="{055FB436-05CC-4795-AF43-B28E3E49840B}" sibTransId="{4EBD31AD-13AE-4F4B-A366-D892D43F8785}"/>
    <dgm:cxn modelId="{F52567D6-7FA6-4DDA-8E19-9B8FE40FA584}" type="presOf" srcId="{6063589A-4451-40A0-89EE-F971423A0ABE}" destId="{3FB5573E-2F82-4BFA-AF8D-3EFF475B568B}" srcOrd="0" destOrd="0" presId="urn:microsoft.com/office/officeart/2005/8/layout/chevron2"/>
    <dgm:cxn modelId="{BB9F61DE-CDFF-488B-BC7E-5AC9A58717CA}" type="presOf" srcId="{A02584A5-7748-452A-A168-D7E227441626}" destId="{E0261C95-E789-4498-8A04-1785E455071F}" srcOrd="0" destOrd="0" presId="urn:microsoft.com/office/officeart/2005/8/layout/chevron2"/>
    <dgm:cxn modelId="{704601F8-33AD-4AAD-BF99-5739F14361B5}" type="presOf" srcId="{BC1762C5-6756-48CC-B3B0-83DFF2856F64}" destId="{7151B97C-923A-4419-B659-E2C026E72DEF}" srcOrd="0" destOrd="0" presId="urn:microsoft.com/office/officeart/2005/8/layout/chevron2"/>
    <dgm:cxn modelId="{8A066186-753A-4FCF-8585-908FCD0CF250}" type="presParOf" srcId="{ED5793E4-F2FB-4F50-AA1F-DBA29720AF23}" destId="{A98898AE-76BE-492B-85B0-C06A55C39B65}" srcOrd="0" destOrd="0" presId="urn:microsoft.com/office/officeart/2005/8/layout/chevron2"/>
    <dgm:cxn modelId="{A8A90979-C614-4C32-8BD8-D979CA3C6DCA}" type="presParOf" srcId="{A98898AE-76BE-492B-85B0-C06A55C39B65}" destId="{CFC1F229-E39F-48E3-9A3D-5A7CC4181271}" srcOrd="0" destOrd="0" presId="urn:microsoft.com/office/officeart/2005/8/layout/chevron2"/>
    <dgm:cxn modelId="{B1FA3422-BA2C-48EA-A2C8-349123A10F29}" type="presParOf" srcId="{A98898AE-76BE-492B-85B0-C06A55C39B65}" destId="{1D62A15E-1E81-438D-A7FF-4C56E159B17D}" srcOrd="1" destOrd="0" presId="urn:microsoft.com/office/officeart/2005/8/layout/chevron2"/>
    <dgm:cxn modelId="{7031157A-9E8F-40DB-B32F-98B47875F303}" type="presParOf" srcId="{ED5793E4-F2FB-4F50-AA1F-DBA29720AF23}" destId="{32498C41-1B9B-4165-8597-C94EC75C00BA}" srcOrd="1" destOrd="0" presId="urn:microsoft.com/office/officeart/2005/8/layout/chevron2"/>
    <dgm:cxn modelId="{6B4F8157-A261-447F-934B-E789BA96D82D}" type="presParOf" srcId="{ED5793E4-F2FB-4F50-AA1F-DBA29720AF23}" destId="{6D0BADBC-C097-4364-96C8-67E10C6474B5}" srcOrd="2" destOrd="0" presId="urn:microsoft.com/office/officeart/2005/8/layout/chevron2"/>
    <dgm:cxn modelId="{8DE9DC47-F83A-4093-B9AD-CDD10D0CF8AC}" type="presParOf" srcId="{6D0BADBC-C097-4364-96C8-67E10C6474B5}" destId="{BEAEBD53-B3FD-4F65-A467-93F7F35D7AD1}" srcOrd="0" destOrd="0" presId="urn:microsoft.com/office/officeart/2005/8/layout/chevron2"/>
    <dgm:cxn modelId="{A440CF0A-A1C6-469A-85C6-78D3F3DE7BDF}" type="presParOf" srcId="{6D0BADBC-C097-4364-96C8-67E10C6474B5}" destId="{73364844-07EC-4589-BA0C-32DF26C13D45}" srcOrd="1" destOrd="0" presId="urn:microsoft.com/office/officeart/2005/8/layout/chevron2"/>
    <dgm:cxn modelId="{2EAA9DBA-3B91-4B43-9546-64137E306153}" type="presParOf" srcId="{ED5793E4-F2FB-4F50-AA1F-DBA29720AF23}" destId="{630D5FF3-FE2D-40DD-9802-8554ADFF1BFC}" srcOrd="3" destOrd="0" presId="urn:microsoft.com/office/officeart/2005/8/layout/chevron2"/>
    <dgm:cxn modelId="{87104AD4-81A8-4BAF-8C98-F8A1B9F5C988}" type="presParOf" srcId="{ED5793E4-F2FB-4F50-AA1F-DBA29720AF23}" destId="{B1F25391-5E95-4141-819A-5E5F147AA48A}" srcOrd="4" destOrd="0" presId="urn:microsoft.com/office/officeart/2005/8/layout/chevron2"/>
    <dgm:cxn modelId="{ABA3A7BF-2B89-4EB1-ADF7-1265EAF09A69}" type="presParOf" srcId="{B1F25391-5E95-4141-819A-5E5F147AA48A}" destId="{B9C64952-9F47-4226-ADB2-BB4715004D69}" srcOrd="0" destOrd="0" presId="urn:microsoft.com/office/officeart/2005/8/layout/chevron2"/>
    <dgm:cxn modelId="{E6FB90BE-8ACF-4A5E-922F-DCC80C08353F}" type="presParOf" srcId="{B1F25391-5E95-4141-819A-5E5F147AA48A}" destId="{3AB1A9EA-9911-4CB2-BC9B-C2DEEB54069F}" srcOrd="1" destOrd="0" presId="urn:microsoft.com/office/officeart/2005/8/layout/chevron2"/>
    <dgm:cxn modelId="{66EF0255-4FF8-4E4C-A91B-998A24E9D6CB}" type="presParOf" srcId="{ED5793E4-F2FB-4F50-AA1F-DBA29720AF23}" destId="{C9C2A337-9154-45BA-A34A-8BE237A0D8F2}" srcOrd="5" destOrd="0" presId="urn:microsoft.com/office/officeart/2005/8/layout/chevron2"/>
    <dgm:cxn modelId="{22503F58-E00A-4F19-943A-C9C1AF0B44EA}" type="presParOf" srcId="{ED5793E4-F2FB-4F50-AA1F-DBA29720AF23}" destId="{5DC34FED-8F57-4079-BC5F-80AD5E73EA5E}" srcOrd="6" destOrd="0" presId="urn:microsoft.com/office/officeart/2005/8/layout/chevron2"/>
    <dgm:cxn modelId="{BCCE8B31-FFFE-4E9A-BFFD-CD577615B2B6}" type="presParOf" srcId="{5DC34FED-8F57-4079-BC5F-80AD5E73EA5E}" destId="{48B68C99-D1BE-4201-B486-ACAFC3EB415B}" srcOrd="0" destOrd="0" presId="urn:microsoft.com/office/officeart/2005/8/layout/chevron2"/>
    <dgm:cxn modelId="{1A55AE92-0645-4071-BF66-5F6ECBBF2143}" type="presParOf" srcId="{5DC34FED-8F57-4079-BC5F-80AD5E73EA5E}" destId="{7151B97C-923A-4419-B659-E2C026E72DEF}" srcOrd="1" destOrd="0" presId="urn:microsoft.com/office/officeart/2005/8/layout/chevron2"/>
    <dgm:cxn modelId="{7F3A82BC-BDAC-4522-A4D1-50373A994871}" type="presParOf" srcId="{ED5793E4-F2FB-4F50-AA1F-DBA29720AF23}" destId="{EA7E18E3-A835-4368-A4C6-0A043FCFC6CD}" srcOrd="7" destOrd="0" presId="urn:microsoft.com/office/officeart/2005/8/layout/chevron2"/>
    <dgm:cxn modelId="{265C26D5-16B4-4E3A-8AE6-C3D438FC27F6}" type="presParOf" srcId="{ED5793E4-F2FB-4F50-AA1F-DBA29720AF23}" destId="{812A742C-A2F6-45C3-BADC-A2456287A34C}" srcOrd="8" destOrd="0" presId="urn:microsoft.com/office/officeart/2005/8/layout/chevron2"/>
    <dgm:cxn modelId="{18006509-CB15-43E8-B83A-2BD7163A6890}" type="presParOf" srcId="{812A742C-A2F6-45C3-BADC-A2456287A34C}" destId="{C6E28F07-D6A1-4F38-ACEC-D3147BCFDFEE}" srcOrd="0" destOrd="0" presId="urn:microsoft.com/office/officeart/2005/8/layout/chevron2"/>
    <dgm:cxn modelId="{3967EAD0-5E0E-4B3F-B820-A7EA69DA238F}" type="presParOf" srcId="{812A742C-A2F6-45C3-BADC-A2456287A34C}" destId="{3FB5573E-2F82-4BFA-AF8D-3EFF475B568B}" srcOrd="1" destOrd="0" presId="urn:microsoft.com/office/officeart/2005/8/layout/chevron2"/>
    <dgm:cxn modelId="{72EC300E-3C3D-467B-9880-C7FE10FC8708}" type="presParOf" srcId="{ED5793E4-F2FB-4F50-AA1F-DBA29720AF23}" destId="{A906B3C6-7E3A-4682-98F8-1D61C3353B67}" srcOrd="9" destOrd="0" presId="urn:microsoft.com/office/officeart/2005/8/layout/chevron2"/>
    <dgm:cxn modelId="{33AF36F7-E15D-4444-A8D7-FDAD3E9FA142}" type="presParOf" srcId="{ED5793E4-F2FB-4F50-AA1F-DBA29720AF23}" destId="{E883541E-1814-4B07-A73C-0F3A265A9C85}" srcOrd="10" destOrd="0" presId="urn:microsoft.com/office/officeart/2005/8/layout/chevron2"/>
    <dgm:cxn modelId="{2746BD07-C3E7-4223-B1D0-D999EBC330FB}" type="presParOf" srcId="{E883541E-1814-4B07-A73C-0F3A265A9C85}" destId="{04D01832-3924-46FE-8750-19450C9A07DB}" srcOrd="0" destOrd="0" presId="urn:microsoft.com/office/officeart/2005/8/layout/chevron2"/>
    <dgm:cxn modelId="{4D754A1E-7877-4F83-B973-D3EE81F31BFB}" type="presParOf" srcId="{E883541E-1814-4B07-A73C-0F3A265A9C85}" destId="{E0261C95-E789-4498-8A04-1785E455071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53E0AA-4CEF-42B9-AD17-37D86FD15C0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D2C454D9-6971-4C13-8A07-67D9E22D8306}">
      <dgm:prSet phldrT="[Text]"/>
      <dgm:spPr/>
      <dgm:t>
        <a:bodyPr/>
        <a:lstStyle/>
        <a:p>
          <a:r>
            <a:rPr lang="en-US" dirty="0"/>
            <a:t>2021</a:t>
          </a:r>
        </a:p>
      </dgm:t>
    </dgm:pt>
    <dgm:pt modelId="{1E098F9C-3FDB-4C1D-88FD-8818A4596C57}" type="parTrans" cxnId="{DA3C202E-7AD0-40E0-BAA1-71E0F59CF145}">
      <dgm:prSet/>
      <dgm:spPr/>
      <dgm:t>
        <a:bodyPr/>
        <a:lstStyle/>
        <a:p>
          <a:endParaRPr lang="en-US"/>
        </a:p>
      </dgm:t>
    </dgm:pt>
    <dgm:pt modelId="{7C89D4E7-3D8C-46AE-A654-8DD780C4AA85}" type="sibTrans" cxnId="{DA3C202E-7AD0-40E0-BAA1-71E0F59CF145}">
      <dgm:prSet/>
      <dgm:spPr/>
      <dgm:t>
        <a:bodyPr/>
        <a:lstStyle/>
        <a:p>
          <a:endParaRPr lang="en-US"/>
        </a:p>
      </dgm:t>
    </dgm:pt>
    <dgm:pt modelId="{059DFCBD-CBF6-41AF-BFD4-52C65CB4AC7E}">
      <dgm:prSet phldrT="[Text]" custT="1"/>
      <dgm:spPr/>
      <dgm:t>
        <a:bodyPr/>
        <a:lstStyle/>
        <a:p>
          <a:pPr>
            <a:buFontTx/>
            <a:buNone/>
          </a:pPr>
          <a:r>
            <a:rPr lang="en-US" sz="2500" dirty="0"/>
            <a:t>Lambda Extensions Support</a:t>
          </a:r>
        </a:p>
      </dgm:t>
    </dgm:pt>
    <dgm:pt modelId="{143A2335-7FF0-44BE-87B6-223734D6D8AD}" type="parTrans" cxnId="{EE4130B0-33EF-4793-B158-8A70628E8049}">
      <dgm:prSet/>
      <dgm:spPr/>
      <dgm:t>
        <a:bodyPr/>
        <a:lstStyle/>
        <a:p>
          <a:endParaRPr lang="en-US"/>
        </a:p>
      </dgm:t>
    </dgm:pt>
    <dgm:pt modelId="{77880F58-D012-4280-9CFC-FA20C229830C}" type="sibTrans" cxnId="{EE4130B0-33EF-4793-B158-8A70628E8049}">
      <dgm:prSet/>
      <dgm:spPr/>
      <dgm:t>
        <a:bodyPr/>
        <a:lstStyle/>
        <a:p>
          <a:endParaRPr lang="en-US"/>
        </a:p>
      </dgm:t>
    </dgm:pt>
    <dgm:pt modelId="{2CB49185-1979-48FE-A001-C94190B10D19}">
      <dgm:prSet phldrT="[Text]"/>
      <dgm:spPr/>
      <dgm:t>
        <a:bodyPr/>
        <a:lstStyle/>
        <a:p>
          <a:r>
            <a:rPr lang="en-US" dirty="0"/>
            <a:t>2022</a:t>
          </a:r>
        </a:p>
      </dgm:t>
    </dgm:pt>
    <dgm:pt modelId="{D9A9B096-6B70-4353-923C-9C17D91615B7}" type="parTrans" cxnId="{74B0548D-950A-4F09-81C7-9B2ED0928FF7}">
      <dgm:prSet/>
      <dgm:spPr/>
      <dgm:t>
        <a:bodyPr/>
        <a:lstStyle/>
        <a:p>
          <a:endParaRPr lang="en-US"/>
        </a:p>
      </dgm:t>
    </dgm:pt>
    <dgm:pt modelId="{F174FC39-C9AB-4E51-9C5B-FC238AD2A9C8}" type="sibTrans" cxnId="{74B0548D-950A-4F09-81C7-9B2ED0928FF7}">
      <dgm:prSet/>
      <dgm:spPr/>
      <dgm:t>
        <a:bodyPr/>
        <a:lstStyle/>
        <a:p>
          <a:endParaRPr lang="en-US"/>
        </a:p>
      </dgm:t>
    </dgm:pt>
    <dgm:pt modelId="{3B03C515-66D0-43D1-9C6F-46F4F0897F76}">
      <dgm:prSet phldrT="[Text]"/>
      <dgm:spPr/>
      <dgm:t>
        <a:bodyPr/>
        <a:lstStyle/>
        <a:p>
          <a:pPr>
            <a:buNone/>
          </a:pPr>
          <a:r>
            <a:rPr lang="en-US" dirty="0"/>
            <a:t>2023</a:t>
          </a:r>
        </a:p>
      </dgm:t>
    </dgm:pt>
    <dgm:pt modelId="{055FB436-05CC-4795-AF43-B28E3E49840B}" type="parTrans" cxnId="{1FAD1BC2-F633-4596-9F3D-53C2D943B216}">
      <dgm:prSet/>
      <dgm:spPr/>
      <dgm:t>
        <a:bodyPr/>
        <a:lstStyle/>
        <a:p>
          <a:endParaRPr lang="en-US"/>
        </a:p>
      </dgm:t>
    </dgm:pt>
    <dgm:pt modelId="{4EBD31AD-13AE-4F4B-A366-D892D43F8785}" type="sibTrans" cxnId="{1FAD1BC2-F633-4596-9F3D-53C2D943B216}">
      <dgm:prSet/>
      <dgm:spPr/>
      <dgm:t>
        <a:bodyPr/>
        <a:lstStyle/>
        <a:p>
          <a:endParaRPr lang="en-US"/>
        </a:p>
      </dgm:t>
    </dgm:pt>
    <dgm:pt modelId="{A3E83D75-883F-4018-84C3-B0FEA9A41CEB}">
      <dgm:prSet phldrT="[Text]"/>
      <dgm:spPr/>
      <dgm:t>
        <a:bodyPr/>
        <a:lstStyle/>
        <a:p>
          <a:r>
            <a:rPr lang="en-US" dirty="0"/>
            <a:t>2020</a:t>
          </a:r>
        </a:p>
      </dgm:t>
    </dgm:pt>
    <dgm:pt modelId="{967E3621-DCFA-454D-AD60-3731EF29AC75}" type="parTrans" cxnId="{DE8B9137-C812-4858-A478-016F35DA189B}">
      <dgm:prSet/>
      <dgm:spPr/>
      <dgm:t>
        <a:bodyPr/>
        <a:lstStyle/>
        <a:p>
          <a:endParaRPr lang="en-US"/>
        </a:p>
      </dgm:t>
    </dgm:pt>
    <dgm:pt modelId="{B601FD59-6E33-468C-902B-DD008AC6F01E}" type="sibTrans" cxnId="{DE8B9137-C812-4858-A478-016F35DA189B}">
      <dgm:prSet/>
      <dgm:spPr/>
      <dgm:t>
        <a:bodyPr/>
        <a:lstStyle/>
        <a:p>
          <a:endParaRPr lang="en-US"/>
        </a:p>
      </dgm:t>
    </dgm:pt>
    <dgm:pt modelId="{B300CE23-25E3-43D6-9644-4291E2E87ADD}">
      <dgm:prSet phldrT="[Text]" custT="1"/>
      <dgm:spPr/>
      <dgm:t>
        <a:bodyPr/>
        <a:lstStyle/>
        <a:p>
          <a:pPr>
            <a:buNone/>
          </a:pPr>
          <a:r>
            <a:rPr lang="en-US" sz="2500" dirty="0"/>
            <a:t>Container Image Support</a:t>
          </a:r>
        </a:p>
      </dgm:t>
    </dgm:pt>
    <dgm:pt modelId="{84E08A35-ECFF-42B2-8991-C444EDF0740C}" type="parTrans" cxnId="{27671744-63DA-49B5-82D4-D9A61574C1B6}">
      <dgm:prSet/>
      <dgm:spPr/>
      <dgm:t>
        <a:bodyPr/>
        <a:lstStyle/>
        <a:p>
          <a:endParaRPr lang="en-US"/>
        </a:p>
      </dgm:t>
    </dgm:pt>
    <dgm:pt modelId="{45421E2F-D2E9-44A1-9952-BAB7CD246560}" type="sibTrans" cxnId="{27671744-63DA-49B5-82D4-D9A61574C1B6}">
      <dgm:prSet/>
      <dgm:spPr/>
      <dgm:t>
        <a:bodyPr/>
        <a:lstStyle/>
        <a:p>
          <a:endParaRPr lang="en-US"/>
        </a:p>
      </dgm:t>
    </dgm:pt>
    <dgm:pt modelId="{AEF2D12D-5F4E-4CFA-80C0-EFF612B7602A}">
      <dgm:prSet phldrT="[Text]" custT="1"/>
      <dgm:spPr/>
      <dgm:t>
        <a:bodyPr/>
        <a:lstStyle/>
        <a:p>
          <a:pPr>
            <a:buNone/>
          </a:pPr>
          <a:r>
            <a:rPr lang="en-US" sz="2500" dirty="0"/>
            <a:t>Lambda </a:t>
          </a:r>
          <a:r>
            <a:rPr lang="en-US" sz="2500" dirty="0" err="1"/>
            <a:t>SnapStart</a:t>
          </a:r>
          <a:r>
            <a:rPr lang="en-US" sz="2500" dirty="0"/>
            <a:t> Support</a:t>
          </a:r>
        </a:p>
      </dgm:t>
    </dgm:pt>
    <dgm:pt modelId="{4D606ABC-140E-44A1-AB7D-65D55FD9E3B7}" type="parTrans" cxnId="{818CB956-D028-4B77-A7D7-ACB8273F4BC0}">
      <dgm:prSet/>
      <dgm:spPr/>
      <dgm:t>
        <a:bodyPr/>
        <a:lstStyle/>
        <a:p>
          <a:endParaRPr lang="en-US"/>
        </a:p>
      </dgm:t>
    </dgm:pt>
    <dgm:pt modelId="{0ABE95CE-8034-4A08-9AAC-9CDC6B411A0C}" type="sibTrans" cxnId="{818CB956-D028-4B77-A7D7-ACB8273F4BC0}">
      <dgm:prSet/>
      <dgm:spPr/>
      <dgm:t>
        <a:bodyPr/>
        <a:lstStyle/>
        <a:p>
          <a:endParaRPr lang="en-US"/>
        </a:p>
      </dgm:t>
    </dgm:pt>
    <dgm:pt modelId="{B1C31D7F-384E-40C5-9122-7CB2A71E2ADF}">
      <dgm:prSet phldrT="[Text]" custT="1"/>
      <dgm:spPr/>
      <dgm:t>
        <a:bodyPr/>
        <a:lstStyle/>
        <a:p>
          <a:pPr>
            <a:buNone/>
          </a:pPr>
          <a:r>
            <a:rPr lang="en-US" sz="2500" dirty="0"/>
            <a:t>Amazon DocumentDB Support</a:t>
          </a:r>
        </a:p>
      </dgm:t>
    </dgm:pt>
    <dgm:pt modelId="{ED0E774C-5F94-48DF-A862-017E42ED8A9F}" type="parTrans" cxnId="{D5FFDF82-6F23-414E-B386-460833FB7254}">
      <dgm:prSet/>
      <dgm:spPr/>
      <dgm:t>
        <a:bodyPr/>
        <a:lstStyle/>
        <a:p>
          <a:endParaRPr lang="en-US"/>
        </a:p>
      </dgm:t>
    </dgm:pt>
    <dgm:pt modelId="{52E18519-6532-4B69-8A92-63C88A50D39B}" type="sibTrans" cxnId="{D5FFDF82-6F23-414E-B386-460833FB7254}">
      <dgm:prSet/>
      <dgm:spPr/>
      <dgm:t>
        <a:bodyPr/>
        <a:lstStyle/>
        <a:p>
          <a:endParaRPr lang="en-US"/>
        </a:p>
      </dgm:t>
    </dgm:pt>
    <dgm:pt modelId="{844DFCAF-F2A3-4B45-9167-E24097EA0762}">
      <dgm:prSet phldrT="[Text]" custT="1"/>
      <dgm:spPr/>
      <dgm:t>
        <a:bodyPr/>
        <a:lstStyle/>
        <a:p>
          <a:pPr>
            <a:buNone/>
          </a:pPr>
          <a:r>
            <a:rPr lang="en-US" sz="2500" dirty="0"/>
            <a:t>Amazon Inspector Support</a:t>
          </a:r>
        </a:p>
      </dgm:t>
    </dgm:pt>
    <dgm:pt modelId="{C7022013-4819-4D92-BD90-E971F17CCBC9}" type="parTrans" cxnId="{A3A0A3B4-EC53-4B57-BC64-D78BB4759261}">
      <dgm:prSet/>
      <dgm:spPr/>
      <dgm:t>
        <a:bodyPr/>
        <a:lstStyle/>
        <a:p>
          <a:endParaRPr lang="en-US"/>
        </a:p>
      </dgm:t>
    </dgm:pt>
    <dgm:pt modelId="{9E029B11-F641-48CB-8B59-C5024C9C4298}" type="sibTrans" cxnId="{A3A0A3B4-EC53-4B57-BC64-D78BB4759261}">
      <dgm:prSet/>
      <dgm:spPr/>
      <dgm:t>
        <a:bodyPr/>
        <a:lstStyle/>
        <a:p>
          <a:endParaRPr lang="en-US"/>
        </a:p>
      </dgm:t>
    </dgm:pt>
    <dgm:pt modelId="{ED5793E4-F2FB-4F50-AA1F-DBA29720AF23}" type="pres">
      <dgm:prSet presAssocID="{9553E0AA-4CEF-42B9-AD17-37D86FD15C08}" presName="linearFlow" presStyleCnt="0">
        <dgm:presLayoutVars>
          <dgm:dir/>
          <dgm:animLvl val="lvl"/>
          <dgm:resizeHandles val="exact"/>
        </dgm:presLayoutVars>
      </dgm:prSet>
      <dgm:spPr/>
    </dgm:pt>
    <dgm:pt modelId="{68A1DCBA-0B63-4558-87BB-2F76C127D168}" type="pres">
      <dgm:prSet presAssocID="{A3E83D75-883F-4018-84C3-B0FEA9A41CEB}" presName="composite" presStyleCnt="0"/>
      <dgm:spPr/>
    </dgm:pt>
    <dgm:pt modelId="{B882E0F6-30A5-4B54-8BC4-9D991316B699}" type="pres">
      <dgm:prSet presAssocID="{A3E83D75-883F-4018-84C3-B0FEA9A41CEB}" presName="parentText" presStyleLbl="alignNode1" presStyleIdx="0" presStyleCnt="4">
        <dgm:presLayoutVars>
          <dgm:chMax val="1"/>
          <dgm:bulletEnabled val="1"/>
        </dgm:presLayoutVars>
      </dgm:prSet>
      <dgm:spPr/>
    </dgm:pt>
    <dgm:pt modelId="{9679D3D9-4FEA-47D9-91EC-3735892DC98E}" type="pres">
      <dgm:prSet presAssocID="{A3E83D75-883F-4018-84C3-B0FEA9A41CEB}" presName="descendantText" presStyleLbl="alignAcc1" presStyleIdx="0" presStyleCnt="4">
        <dgm:presLayoutVars>
          <dgm:bulletEnabled val="1"/>
        </dgm:presLayoutVars>
      </dgm:prSet>
      <dgm:spPr/>
    </dgm:pt>
    <dgm:pt modelId="{9022E3F8-D1B5-4C88-BE34-667E9387CEDF}" type="pres">
      <dgm:prSet presAssocID="{B601FD59-6E33-468C-902B-DD008AC6F01E}" presName="sp" presStyleCnt="0"/>
      <dgm:spPr/>
    </dgm:pt>
    <dgm:pt modelId="{A98898AE-76BE-492B-85B0-C06A55C39B65}" type="pres">
      <dgm:prSet presAssocID="{D2C454D9-6971-4C13-8A07-67D9E22D8306}" presName="composite" presStyleCnt="0"/>
      <dgm:spPr/>
    </dgm:pt>
    <dgm:pt modelId="{CFC1F229-E39F-48E3-9A3D-5A7CC4181271}" type="pres">
      <dgm:prSet presAssocID="{D2C454D9-6971-4C13-8A07-67D9E22D8306}" presName="parentText" presStyleLbl="alignNode1" presStyleIdx="1" presStyleCnt="4">
        <dgm:presLayoutVars>
          <dgm:chMax val="1"/>
          <dgm:bulletEnabled val="1"/>
        </dgm:presLayoutVars>
      </dgm:prSet>
      <dgm:spPr/>
    </dgm:pt>
    <dgm:pt modelId="{1D62A15E-1E81-438D-A7FF-4C56E159B17D}" type="pres">
      <dgm:prSet presAssocID="{D2C454D9-6971-4C13-8A07-67D9E22D8306}" presName="descendantText" presStyleLbl="alignAcc1" presStyleIdx="1" presStyleCnt="4">
        <dgm:presLayoutVars>
          <dgm:bulletEnabled val="1"/>
        </dgm:presLayoutVars>
      </dgm:prSet>
      <dgm:spPr/>
    </dgm:pt>
    <dgm:pt modelId="{32498C41-1B9B-4165-8597-C94EC75C00BA}" type="pres">
      <dgm:prSet presAssocID="{7C89D4E7-3D8C-46AE-A654-8DD780C4AA85}" presName="sp" presStyleCnt="0"/>
      <dgm:spPr/>
    </dgm:pt>
    <dgm:pt modelId="{6D0BADBC-C097-4364-96C8-67E10C6474B5}" type="pres">
      <dgm:prSet presAssocID="{2CB49185-1979-48FE-A001-C94190B10D19}" presName="composite" presStyleCnt="0"/>
      <dgm:spPr/>
    </dgm:pt>
    <dgm:pt modelId="{BEAEBD53-B3FD-4F65-A467-93F7F35D7AD1}" type="pres">
      <dgm:prSet presAssocID="{2CB49185-1979-48FE-A001-C94190B10D19}" presName="parentText" presStyleLbl="alignNode1" presStyleIdx="2" presStyleCnt="4">
        <dgm:presLayoutVars>
          <dgm:chMax val="1"/>
          <dgm:bulletEnabled val="1"/>
        </dgm:presLayoutVars>
      </dgm:prSet>
      <dgm:spPr/>
    </dgm:pt>
    <dgm:pt modelId="{73364844-07EC-4589-BA0C-32DF26C13D45}" type="pres">
      <dgm:prSet presAssocID="{2CB49185-1979-48FE-A001-C94190B10D19}" presName="descendantText" presStyleLbl="alignAcc1" presStyleIdx="2" presStyleCnt="4">
        <dgm:presLayoutVars>
          <dgm:bulletEnabled val="1"/>
        </dgm:presLayoutVars>
      </dgm:prSet>
      <dgm:spPr/>
    </dgm:pt>
    <dgm:pt modelId="{EC4AB71D-F457-4C9D-8A8B-33E724FED72F}" type="pres">
      <dgm:prSet presAssocID="{F174FC39-C9AB-4E51-9C5B-FC238AD2A9C8}" presName="sp" presStyleCnt="0"/>
      <dgm:spPr/>
    </dgm:pt>
    <dgm:pt modelId="{ACE5E4B1-0C13-457E-8ED3-DDE3891C88B4}" type="pres">
      <dgm:prSet presAssocID="{3B03C515-66D0-43D1-9C6F-46F4F0897F76}" presName="composite" presStyleCnt="0"/>
      <dgm:spPr/>
    </dgm:pt>
    <dgm:pt modelId="{279D5628-136F-45BD-923D-A5743693727F}" type="pres">
      <dgm:prSet presAssocID="{3B03C515-66D0-43D1-9C6F-46F4F0897F76}" presName="parentText" presStyleLbl="alignNode1" presStyleIdx="3" presStyleCnt="4">
        <dgm:presLayoutVars>
          <dgm:chMax val="1"/>
          <dgm:bulletEnabled val="1"/>
        </dgm:presLayoutVars>
      </dgm:prSet>
      <dgm:spPr/>
    </dgm:pt>
    <dgm:pt modelId="{BCE7955E-10E8-47B0-9A63-14EC74965DC9}" type="pres">
      <dgm:prSet presAssocID="{3B03C515-66D0-43D1-9C6F-46F4F0897F76}" presName="descendantText" presStyleLbl="alignAcc1" presStyleIdx="3" presStyleCnt="4">
        <dgm:presLayoutVars>
          <dgm:bulletEnabled val="1"/>
        </dgm:presLayoutVars>
      </dgm:prSet>
      <dgm:spPr/>
    </dgm:pt>
  </dgm:ptLst>
  <dgm:cxnLst>
    <dgm:cxn modelId="{1AD8B618-E8F6-49DA-B882-2559A5CF18E2}" type="presOf" srcId="{844DFCAF-F2A3-4B45-9167-E24097EA0762}" destId="{73364844-07EC-4589-BA0C-32DF26C13D45}" srcOrd="0" destOrd="1" presId="urn:microsoft.com/office/officeart/2005/8/layout/chevron2"/>
    <dgm:cxn modelId="{DA3C202E-7AD0-40E0-BAA1-71E0F59CF145}" srcId="{9553E0AA-4CEF-42B9-AD17-37D86FD15C08}" destId="{D2C454D9-6971-4C13-8A07-67D9E22D8306}" srcOrd="1" destOrd="0" parTransId="{1E098F9C-3FDB-4C1D-88FD-8818A4596C57}" sibTransId="{7C89D4E7-3D8C-46AE-A654-8DD780C4AA85}"/>
    <dgm:cxn modelId="{7FA0F031-B5E4-4991-80D2-F5AA0D5C5FF6}" type="presOf" srcId="{D2C454D9-6971-4C13-8A07-67D9E22D8306}" destId="{CFC1F229-E39F-48E3-9A3D-5A7CC4181271}" srcOrd="0" destOrd="0" presId="urn:microsoft.com/office/officeart/2005/8/layout/chevron2"/>
    <dgm:cxn modelId="{DE8B9137-C812-4858-A478-016F35DA189B}" srcId="{9553E0AA-4CEF-42B9-AD17-37D86FD15C08}" destId="{A3E83D75-883F-4018-84C3-B0FEA9A41CEB}" srcOrd="0" destOrd="0" parTransId="{967E3621-DCFA-454D-AD60-3731EF29AC75}" sibTransId="{B601FD59-6E33-468C-902B-DD008AC6F01E}"/>
    <dgm:cxn modelId="{27671744-63DA-49B5-82D4-D9A61574C1B6}" srcId="{A3E83D75-883F-4018-84C3-B0FEA9A41CEB}" destId="{B300CE23-25E3-43D6-9644-4291E2E87ADD}" srcOrd="0" destOrd="0" parTransId="{84E08A35-ECFF-42B2-8991-C444EDF0740C}" sibTransId="{45421E2F-D2E9-44A1-9952-BAB7CD246560}"/>
    <dgm:cxn modelId="{D8E28F45-A517-45C2-813E-8A4AF815DBE2}" type="presOf" srcId="{059DFCBD-CBF6-41AF-BFD4-52C65CB4AC7E}" destId="{1D62A15E-1E81-438D-A7FF-4C56E159B17D}" srcOrd="0" destOrd="0" presId="urn:microsoft.com/office/officeart/2005/8/layout/chevron2"/>
    <dgm:cxn modelId="{27B50B46-DB00-4DBE-8306-D5FA66BD8BE8}" type="presOf" srcId="{A3E83D75-883F-4018-84C3-B0FEA9A41CEB}" destId="{B882E0F6-30A5-4B54-8BC4-9D991316B699}" srcOrd="0" destOrd="0" presId="urn:microsoft.com/office/officeart/2005/8/layout/chevron2"/>
    <dgm:cxn modelId="{818CB956-D028-4B77-A7D7-ACB8273F4BC0}" srcId="{2CB49185-1979-48FE-A001-C94190B10D19}" destId="{AEF2D12D-5F4E-4CFA-80C0-EFF612B7602A}" srcOrd="0" destOrd="0" parTransId="{4D606ABC-140E-44A1-AB7D-65D55FD9E3B7}" sibTransId="{0ABE95CE-8034-4A08-9AAC-9CDC6B411A0C}"/>
    <dgm:cxn modelId="{EBFC7079-0494-426C-9869-F44E9335D53E}" type="presOf" srcId="{9553E0AA-4CEF-42B9-AD17-37D86FD15C08}" destId="{ED5793E4-F2FB-4F50-AA1F-DBA29720AF23}" srcOrd="0" destOrd="0" presId="urn:microsoft.com/office/officeart/2005/8/layout/chevron2"/>
    <dgm:cxn modelId="{D5FFDF82-6F23-414E-B386-460833FB7254}" srcId="{3B03C515-66D0-43D1-9C6F-46F4F0897F76}" destId="{B1C31D7F-384E-40C5-9122-7CB2A71E2ADF}" srcOrd="0" destOrd="0" parTransId="{ED0E774C-5F94-48DF-A862-017E42ED8A9F}" sibTransId="{52E18519-6532-4B69-8A92-63C88A50D39B}"/>
    <dgm:cxn modelId="{74B0548D-950A-4F09-81C7-9B2ED0928FF7}" srcId="{9553E0AA-4CEF-42B9-AD17-37D86FD15C08}" destId="{2CB49185-1979-48FE-A001-C94190B10D19}" srcOrd="2" destOrd="0" parTransId="{D9A9B096-6B70-4353-923C-9C17D91615B7}" sibTransId="{F174FC39-C9AB-4E51-9C5B-FC238AD2A9C8}"/>
    <dgm:cxn modelId="{EE4130B0-33EF-4793-B158-8A70628E8049}" srcId="{D2C454D9-6971-4C13-8A07-67D9E22D8306}" destId="{059DFCBD-CBF6-41AF-BFD4-52C65CB4AC7E}" srcOrd="0" destOrd="0" parTransId="{143A2335-7FF0-44BE-87B6-223734D6D8AD}" sibTransId="{77880F58-D012-4280-9CFC-FA20C229830C}"/>
    <dgm:cxn modelId="{4143E5B2-2BD5-4B44-8921-F0F172287580}" type="presOf" srcId="{2CB49185-1979-48FE-A001-C94190B10D19}" destId="{BEAEBD53-B3FD-4F65-A467-93F7F35D7AD1}" srcOrd="0" destOrd="0" presId="urn:microsoft.com/office/officeart/2005/8/layout/chevron2"/>
    <dgm:cxn modelId="{A3A0A3B4-EC53-4B57-BC64-D78BB4759261}" srcId="{2CB49185-1979-48FE-A001-C94190B10D19}" destId="{844DFCAF-F2A3-4B45-9167-E24097EA0762}" srcOrd="1" destOrd="0" parTransId="{C7022013-4819-4D92-BD90-E971F17CCBC9}" sibTransId="{9E029B11-F641-48CB-8B59-C5024C9C4298}"/>
    <dgm:cxn modelId="{1FAD1BC2-F633-4596-9F3D-53C2D943B216}" srcId="{9553E0AA-4CEF-42B9-AD17-37D86FD15C08}" destId="{3B03C515-66D0-43D1-9C6F-46F4F0897F76}" srcOrd="3" destOrd="0" parTransId="{055FB436-05CC-4795-AF43-B28E3E49840B}" sibTransId="{4EBD31AD-13AE-4F4B-A366-D892D43F8785}"/>
    <dgm:cxn modelId="{5F52FEC9-F051-4D2D-B13D-0A3B942FBF2A}" type="presOf" srcId="{AEF2D12D-5F4E-4CFA-80C0-EFF612B7602A}" destId="{73364844-07EC-4589-BA0C-32DF26C13D45}" srcOrd="0" destOrd="0" presId="urn:microsoft.com/office/officeart/2005/8/layout/chevron2"/>
    <dgm:cxn modelId="{4FB5B1D2-EC3C-4928-A45D-B7FF9B8FB78B}" type="presOf" srcId="{B300CE23-25E3-43D6-9644-4291E2E87ADD}" destId="{9679D3D9-4FEA-47D9-91EC-3735892DC98E}" srcOrd="0" destOrd="0" presId="urn:microsoft.com/office/officeart/2005/8/layout/chevron2"/>
    <dgm:cxn modelId="{644417DC-3F3A-4C77-98DC-9D0595725F26}" type="presOf" srcId="{B1C31D7F-384E-40C5-9122-7CB2A71E2ADF}" destId="{BCE7955E-10E8-47B0-9A63-14EC74965DC9}" srcOrd="0" destOrd="0" presId="urn:microsoft.com/office/officeart/2005/8/layout/chevron2"/>
    <dgm:cxn modelId="{A018D7EF-952A-41B7-86AA-3F37D4EC0278}" type="presOf" srcId="{3B03C515-66D0-43D1-9C6F-46F4F0897F76}" destId="{279D5628-136F-45BD-923D-A5743693727F}" srcOrd="0" destOrd="0" presId="urn:microsoft.com/office/officeart/2005/8/layout/chevron2"/>
    <dgm:cxn modelId="{8D7C8F3F-830B-4308-823C-9F6045934990}" type="presParOf" srcId="{ED5793E4-F2FB-4F50-AA1F-DBA29720AF23}" destId="{68A1DCBA-0B63-4558-87BB-2F76C127D168}" srcOrd="0" destOrd="0" presId="urn:microsoft.com/office/officeart/2005/8/layout/chevron2"/>
    <dgm:cxn modelId="{61F5A64D-508B-4C05-845F-794CC65FAA41}" type="presParOf" srcId="{68A1DCBA-0B63-4558-87BB-2F76C127D168}" destId="{B882E0F6-30A5-4B54-8BC4-9D991316B699}" srcOrd="0" destOrd="0" presId="urn:microsoft.com/office/officeart/2005/8/layout/chevron2"/>
    <dgm:cxn modelId="{8598AE54-4455-406F-B72C-16A269EF2B8E}" type="presParOf" srcId="{68A1DCBA-0B63-4558-87BB-2F76C127D168}" destId="{9679D3D9-4FEA-47D9-91EC-3735892DC98E}" srcOrd="1" destOrd="0" presId="urn:microsoft.com/office/officeart/2005/8/layout/chevron2"/>
    <dgm:cxn modelId="{EC36641A-DCFA-4F13-B1B7-CADCD188A9CD}" type="presParOf" srcId="{ED5793E4-F2FB-4F50-AA1F-DBA29720AF23}" destId="{9022E3F8-D1B5-4C88-BE34-667E9387CEDF}" srcOrd="1" destOrd="0" presId="urn:microsoft.com/office/officeart/2005/8/layout/chevron2"/>
    <dgm:cxn modelId="{8A066186-753A-4FCF-8585-908FCD0CF250}" type="presParOf" srcId="{ED5793E4-F2FB-4F50-AA1F-DBA29720AF23}" destId="{A98898AE-76BE-492B-85B0-C06A55C39B65}" srcOrd="2" destOrd="0" presId="urn:microsoft.com/office/officeart/2005/8/layout/chevron2"/>
    <dgm:cxn modelId="{A8A90979-C614-4C32-8BD8-D979CA3C6DCA}" type="presParOf" srcId="{A98898AE-76BE-492B-85B0-C06A55C39B65}" destId="{CFC1F229-E39F-48E3-9A3D-5A7CC4181271}" srcOrd="0" destOrd="0" presId="urn:microsoft.com/office/officeart/2005/8/layout/chevron2"/>
    <dgm:cxn modelId="{B1FA3422-BA2C-48EA-A2C8-349123A10F29}" type="presParOf" srcId="{A98898AE-76BE-492B-85B0-C06A55C39B65}" destId="{1D62A15E-1E81-438D-A7FF-4C56E159B17D}" srcOrd="1" destOrd="0" presId="urn:microsoft.com/office/officeart/2005/8/layout/chevron2"/>
    <dgm:cxn modelId="{7031157A-9E8F-40DB-B32F-98B47875F303}" type="presParOf" srcId="{ED5793E4-F2FB-4F50-AA1F-DBA29720AF23}" destId="{32498C41-1B9B-4165-8597-C94EC75C00BA}" srcOrd="3" destOrd="0" presId="urn:microsoft.com/office/officeart/2005/8/layout/chevron2"/>
    <dgm:cxn modelId="{6B4F8157-A261-447F-934B-E789BA96D82D}" type="presParOf" srcId="{ED5793E4-F2FB-4F50-AA1F-DBA29720AF23}" destId="{6D0BADBC-C097-4364-96C8-67E10C6474B5}" srcOrd="4" destOrd="0" presId="urn:microsoft.com/office/officeart/2005/8/layout/chevron2"/>
    <dgm:cxn modelId="{8DE9DC47-F83A-4093-B9AD-CDD10D0CF8AC}" type="presParOf" srcId="{6D0BADBC-C097-4364-96C8-67E10C6474B5}" destId="{BEAEBD53-B3FD-4F65-A467-93F7F35D7AD1}" srcOrd="0" destOrd="0" presId="urn:microsoft.com/office/officeart/2005/8/layout/chevron2"/>
    <dgm:cxn modelId="{A440CF0A-A1C6-469A-85C6-78D3F3DE7BDF}" type="presParOf" srcId="{6D0BADBC-C097-4364-96C8-67E10C6474B5}" destId="{73364844-07EC-4589-BA0C-32DF26C13D45}" srcOrd="1" destOrd="0" presId="urn:microsoft.com/office/officeart/2005/8/layout/chevron2"/>
    <dgm:cxn modelId="{592C5782-B543-4AA8-AF2B-B2B71B009F23}" type="presParOf" srcId="{ED5793E4-F2FB-4F50-AA1F-DBA29720AF23}" destId="{EC4AB71D-F457-4C9D-8A8B-33E724FED72F}" srcOrd="5" destOrd="0" presId="urn:microsoft.com/office/officeart/2005/8/layout/chevron2"/>
    <dgm:cxn modelId="{C6A261DB-FDB2-4F4C-940F-75F781CF7A52}" type="presParOf" srcId="{ED5793E4-F2FB-4F50-AA1F-DBA29720AF23}" destId="{ACE5E4B1-0C13-457E-8ED3-DDE3891C88B4}" srcOrd="6" destOrd="0" presId="urn:microsoft.com/office/officeart/2005/8/layout/chevron2"/>
    <dgm:cxn modelId="{1FE9684B-6185-40D6-8EC5-B7A853F0CB57}" type="presParOf" srcId="{ACE5E4B1-0C13-457E-8ED3-DDE3891C88B4}" destId="{279D5628-136F-45BD-923D-A5743693727F}" srcOrd="0" destOrd="0" presId="urn:microsoft.com/office/officeart/2005/8/layout/chevron2"/>
    <dgm:cxn modelId="{E1D5E2F9-1807-4603-9BF7-7DD7994F2F65}" type="presParOf" srcId="{ACE5E4B1-0C13-457E-8ED3-DDE3891C88B4}" destId="{BCE7955E-10E8-47B0-9A63-14EC74965DC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1F229-E39F-48E3-9A3D-5A7CC4181271}">
      <dsp:nvSpPr>
        <dsp:cNvPr id="0" name=""/>
        <dsp:cNvSpPr/>
      </dsp:nvSpPr>
      <dsp:spPr>
        <a:xfrm rot="5400000">
          <a:off x="-147439" y="15091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2014</a:t>
          </a:r>
        </a:p>
      </dsp:txBody>
      <dsp:txXfrm rot="-5400000">
        <a:off x="1" y="347503"/>
        <a:ext cx="688049" cy="294878"/>
      </dsp:txXfrm>
    </dsp:sp>
    <dsp:sp modelId="{1D62A15E-1E81-438D-A7FF-4C56E159B17D}">
      <dsp:nvSpPr>
        <dsp:cNvPr id="0" name=""/>
        <dsp:cNvSpPr/>
      </dsp:nvSpPr>
      <dsp:spPr>
        <a:xfrm rot="5400000">
          <a:off x="4088573" y="-3397045"/>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FontTx/>
            <a:buNone/>
          </a:pPr>
          <a:r>
            <a:rPr lang="en-US" sz="2500" kern="1200" dirty="0"/>
            <a:t>Launched in Preview</a:t>
          </a:r>
        </a:p>
      </dsp:txBody>
      <dsp:txXfrm rot="-5400000">
        <a:off x="688050" y="34667"/>
        <a:ext cx="7408761" cy="576524"/>
      </dsp:txXfrm>
    </dsp:sp>
    <dsp:sp modelId="{BEAEBD53-B3FD-4F65-A467-93F7F35D7AD1}">
      <dsp:nvSpPr>
        <dsp:cNvPr id="0" name=""/>
        <dsp:cNvSpPr/>
      </dsp:nvSpPr>
      <dsp:spPr>
        <a:xfrm rot="5400000">
          <a:off x="-147439" y="1036673"/>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2015</a:t>
          </a:r>
        </a:p>
      </dsp:txBody>
      <dsp:txXfrm rot="-5400000">
        <a:off x="1" y="1233259"/>
        <a:ext cx="688049" cy="294878"/>
      </dsp:txXfrm>
    </dsp:sp>
    <dsp:sp modelId="{73364844-07EC-4589-BA0C-32DF26C13D45}">
      <dsp:nvSpPr>
        <dsp:cNvPr id="0" name=""/>
        <dsp:cNvSpPr/>
      </dsp:nvSpPr>
      <dsp:spPr>
        <a:xfrm rot="5400000">
          <a:off x="4088573" y="-2511289"/>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None/>
          </a:pPr>
          <a:r>
            <a:rPr lang="en-US" sz="2500" kern="1200" dirty="0"/>
            <a:t>Available to All AWS Customers</a:t>
          </a:r>
        </a:p>
      </dsp:txBody>
      <dsp:txXfrm rot="-5400000">
        <a:off x="688050" y="920423"/>
        <a:ext cx="7408761" cy="576524"/>
      </dsp:txXfrm>
    </dsp:sp>
    <dsp:sp modelId="{B9C64952-9F47-4226-ADB2-BB4715004D69}">
      <dsp:nvSpPr>
        <dsp:cNvPr id="0" name=""/>
        <dsp:cNvSpPr/>
      </dsp:nvSpPr>
      <dsp:spPr>
        <a:xfrm rot="5400000">
          <a:off x="-147439" y="192243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2016</a:t>
          </a:r>
        </a:p>
      </dsp:txBody>
      <dsp:txXfrm rot="-5400000">
        <a:off x="1" y="2119016"/>
        <a:ext cx="688049" cy="294878"/>
      </dsp:txXfrm>
    </dsp:sp>
    <dsp:sp modelId="{3AB1A9EA-9911-4CB2-BC9B-C2DEEB54069F}">
      <dsp:nvSpPr>
        <dsp:cNvPr id="0" name=""/>
        <dsp:cNvSpPr/>
      </dsp:nvSpPr>
      <dsp:spPr>
        <a:xfrm rot="5400000">
          <a:off x="4088573" y="-1625532"/>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None/>
          </a:pPr>
          <a:r>
            <a:rPr lang="en-US" sz="2500" kern="1200" dirty="0"/>
            <a:t>Lambda Edge, Step Functions launched in Preview</a:t>
          </a:r>
        </a:p>
      </dsp:txBody>
      <dsp:txXfrm rot="-5400000">
        <a:off x="688050" y="1806180"/>
        <a:ext cx="7408761" cy="576524"/>
      </dsp:txXfrm>
    </dsp:sp>
    <dsp:sp modelId="{48B68C99-D1BE-4201-B486-ACAFC3EB415B}">
      <dsp:nvSpPr>
        <dsp:cNvPr id="0" name=""/>
        <dsp:cNvSpPr/>
      </dsp:nvSpPr>
      <dsp:spPr>
        <a:xfrm rot="5400000">
          <a:off x="-147439" y="2808187"/>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2017</a:t>
          </a:r>
        </a:p>
      </dsp:txBody>
      <dsp:txXfrm rot="-5400000">
        <a:off x="1" y="3004773"/>
        <a:ext cx="688049" cy="294878"/>
      </dsp:txXfrm>
    </dsp:sp>
    <dsp:sp modelId="{7151B97C-923A-4419-B659-E2C026E72DEF}">
      <dsp:nvSpPr>
        <dsp:cNvPr id="0" name=""/>
        <dsp:cNvSpPr/>
      </dsp:nvSpPr>
      <dsp:spPr>
        <a:xfrm rot="5400000">
          <a:off x="4088573" y="-739775"/>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None/>
          </a:pPr>
          <a:r>
            <a:rPr lang="en-US" sz="2500" kern="1200" dirty="0"/>
            <a:t>Memory capacity doubled to 3008 MB</a:t>
          </a:r>
        </a:p>
      </dsp:txBody>
      <dsp:txXfrm rot="-5400000">
        <a:off x="688050" y="2691937"/>
        <a:ext cx="7408761" cy="576524"/>
      </dsp:txXfrm>
    </dsp:sp>
    <dsp:sp modelId="{C6E28F07-D6A1-4F38-ACEC-D3147BCFDFEE}">
      <dsp:nvSpPr>
        <dsp:cNvPr id="0" name=""/>
        <dsp:cNvSpPr/>
      </dsp:nvSpPr>
      <dsp:spPr>
        <a:xfrm rot="5400000">
          <a:off x="-147439" y="3693944"/>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2018</a:t>
          </a:r>
        </a:p>
      </dsp:txBody>
      <dsp:txXfrm rot="-5400000">
        <a:off x="1" y="3890530"/>
        <a:ext cx="688049" cy="294878"/>
      </dsp:txXfrm>
    </dsp:sp>
    <dsp:sp modelId="{3FB5573E-2F82-4BFA-AF8D-3EFF475B568B}">
      <dsp:nvSpPr>
        <dsp:cNvPr id="0" name=""/>
        <dsp:cNvSpPr/>
      </dsp:nvSpPr>
      <dsp:spPr>
        <a:xfrm rot="5400000">
          <a:off x="4088573" y="145980"/>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None/>
          </a:pPr>
          <a:r>
            <a:rPr lang="en-US" sz="2500" kern="1200" dirty="0"/>
            <a:t>Increased flexibility with functions</a:t>
          </a:r>
        </a:p>
      </dsp:txBody>
      <dsp:txXfrm rot="-5400000">
        <a:off x="688050" y="3577693"/>
        <a:ext cx="7408761" cy="576524"/>
      </dsp:txXfrm>
    </dsp:sp>
    <dsp:sp modelId="{04D01832-3924-46FE-8750-19450C9A07DB}">
      <dsp:nvSpPr>
        <dsp:cNvPr id="0" name=""/>
        <dsp:cNvSpPr/>
      </dsp:nvSpPr>
      <dsp:spPr>
        <a:xfrm rot="5400000">
          <a:off x="-147439" y="4579700"/>
          <a:ext cx="982927" cy="6880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2019</a:t>
          </a:r>
        </a:p>
      </dsp:txBody>
      <dsp:txXfrm rot="-5400000">
        <a:off x="1" y="4776286"/>
        <a:ext cx="688049" cy="294878"/>
      </dsp:txXfrm>
    </dsp:sp>
    <dsp:sp modelId="{E0261C95-E789-4498-8A04-1785E455071F}">
      <dsp:nvSpPr>
        <dsp:cNvPr id="0" name=""/>
        <dsp:cNvSpPr/>
      </dsp:nvSpPr>
      <dsp:spPr>
        <a:xfrm rot="5400000">
          <a:off x="4088573" y="1031737"/>
          <a:ext cx="638902" cy="74399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None/>
          </a:pPr>
          <a:r>
            <a:rPr lang="en-US" sz="2500" kern="1200" dirty="0"/>
            <a:t>Provisioned Concurrency Introduced</a:t>
          </a:r>
        </a:p>
      </dsp:txBody>
      <dsp:txXfrm rot="-5400000">
        <a:off x="688050" y="4463450"/>
        <a:ext cx="7408761" cy="576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2E0F6-30A5-4B54-8BC4-9D991316B699}">
      <dsp:nvSpPr>
        <dsp:cNvPr id="0" name=""/>
        <dsp:cNvSpPr/>
      </dsp:nvSpPr>
      <dsp:spPr>
        <a:xfrm rot="5400000">
          <a:off x="-219471" y="219479"/>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2020</a:t>
          </a:r>
        </a:p>
      </dsp:txBody>
      <dsp:txXfrm rot="-5400000">
        <a:off x="1" y="512108"/>
        <a:ext cx="1024202" cy="438943"/>
      </dsp:txXfrm>
    </dsp:sp>
    <dsp:sp modelId="{9679D3D9-4FEA-47D9-91EC-3735892DC98E}">
      <dsp:nvSpPr>
        <dsp:cNvPr id="0" name=""/>
        <dsp:cNvSpPr/>
      </dsp:nvSpPr>
      <dsp:spPr>
        <a:xfrm rot="5400000">
          <a:off x="4100578" y="-3076368"/>
          <a:ext cx="951044" cy="7103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None/>
          </a:pPr>
          <a:r>
            <a:rPr lang="en-US" sz="2500" kern="1200" dirty="0"/>
            <a:t>Container Image Support</a:t>
          </a:r>
        </a:p>
      </dsp:txBody>
      <dsp:txXfrm rot="-5400000">
        <a:off x="1024202" y="46434"/>
        <a:ext cx="7057371" cy="858192"/>
      </dsp:txXfrm>
    </dsp:sp>
    <dsp:sp modelId="{CFC1F229-E39F-48E3-9A3D-5A7CC4181271}">
      <dsp:nvSpPr>
        <dsp:cNvPr id="0" name=""/>
        <dsp:cNvSpPr/>
      </dsp:nvSpPr>
      <dsp:spPr>
        <a:xfrm rot="5400000">
          <a:off x="-219471" y="1537981"/>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2021</a:t>
          </a:r>
        </a:p>
      </dsp:txBody>
      <dsp:txXfrm rot="-5400000">
        <a:off x="1" y="1830610"/>
        <a:ext cx="1024202" cy="438943"/>
      </dsp:txXfrm>
    </dsp:sp>
    <dsp:sp modelId="{1D62A15E-1E81-438D-A7FF-4C56E159B17D}">
      <dsp:nvSpPr>
        <dsp:cNvPr id="0" name=""/>
        <dsp:cNvSpPr/>
      </dsp:nvSpPr>
      <dsp:spPr>
        <a:xfrm rot="5400000">
          <a:off x="4100578" y="-1757866"/>
          <a:ext cx="951044" cy="7103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FontTx/>
            <a:buNone/>
          </a:pPr>
          <a:r>
            <a:rPr lang="en-US" sz="2500" kern="1200" dirty="0"/>
            <a:t>Lambda Extensions Support</a:t>
          </a:r>
        </a:p>
      </dsp:txBody>
      <dsp:txXfrm rot="-5400000">
        <a:off x="1024202" y="1364936"/>
        <a:ext cx="7057371" cy="858192"/>
      </dsp:txXfrm>
    </dsp:sp>
    <dsp:sp modelId="{BEAEBD53-B3FD-4F65-A467-93F7F35D7AD1}">
      <dsp:nvSpPr>
        <dsp:cNvPr id="0" name=""/>
        <dsp:cNvSpPr/>
      </dsp:nvSpPr>
      <dsp:spPr>
        <a:xfrm rot="5400000">
          <a:off x="-219471" y="2856483"/>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2022</a:t>
          </a:r>
        </a:p>
      </dsp:txBody>
      <dsp:txXfrm rot="-5400000">
        <a:off x="1" y="3149112"/>
        <a:ext cx="1024202" cy="438943"/>
      </dsp:txXfrm>
    </dsp:sp>
    <dsp:sp modelId="{73364844-07EC-4589-BA0C-32DF26C13D45}">
      <dsp:nvSpPr>
        <dsp:cNvPr id="0" name=""/>
        <dsp:cNvSpPr/>
      </dsp:nvSpPr>
      <dsp:spPr>
        <a:xfrm rot="5400000">
          <a:off x="4100578" y="-439365"/>
          <a:ext cx="951044" cy="7103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None/>
          </a:pPr>
          <a:r>
            <a:rPr lang="en-US" sz="2500" kern="1200" dirty="0"/>
            <a:t>Lambda </a:t>
          </a:r>
          <a:r>
            <a:rPr lang="en-US" sz="2500" kern="1200" dirty="0" err="1"/>
            <a:t>SnapStart</a:t>
          </a:r>
          <a:r>
            <a:rPr lang="en-US" sz="2500" kern="1200" dirty="0"/>
            <a:t> Support</a:t>
          </a:r>
        </a:p>
        <a:p>
          <a:pPr marL="228600" lvl="1" indent="-228600" algn="l" defTabSz="1111250">
            <a:lnSpc>
              <a:spcPct val="90000"/>
            </a:lnSpc>
            <a:spcBef>
              <a:spcPct val="0"/>
            </a:spcBef>
            <a:spcAft>
              <a:spcPct val="15000"/>
            </a:spcAft>
            <a:buNone/>
          </a:pPr>
          <a:r>
            <a:rPr lang="en-US" sz="2500" kern="1200" dirty="0"/>
            <a:t>Amazon Inspector Support</a:t>
          </a:r>
        </a:p>
      </dsp:txBody>
      <dsp:txXfrm rot="-5400000">
        <a:off x="1024202" y="2683437"/>
        <a:ext cx="7057371" cy="858192"/>
      </dsp:txXfrm>
    </dsp:sp>
    <dsp:sp modelId="{279D5628-136F-45BD-923D-A5743693727F}">
      <dsp:nvSpPr>
        <dsp:cNvPr id="0" name=""/>
        <dsp:cNvSpPr/>
      </dsp:nvSpPr>
      <dsp:spPr>
        <a:xfrm rot="5400000">
          <a:off x="-219471" y="4174985"/>
          <a:ext cx="1463145" cy="102420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2023</a:t>
          </a:r>
        </a:p>
      </dsp:txBody>
      <dsp:txXfrm rot="-5400000">
        <a:off x="1" y="4467614"/>
        <a:ext cx="1024202" cy="438943"/>
      </dsp:txXfrm>
    </dsp:sp>
    <dsp:sp modelId="{BCE7955E-10E8-47B0-9A63-14EC74965DC9}">
      <dsp:nvSpPr>
        <dsp:cNvPr id="0" name=""/>
        <dsp:cNvSpPr/>
      </dsp:nvSpPr>
      <dsp:spPr>
        <a:xfrm rot="5400000">
          <a:off x="4100578" y="879136"/>
          <a:ext cx="951044" cy="71037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None/>
          </a:pPr>
          <a:r>
            <a:rPr lang="en-US" sz="2500" kern="1200" dirty="0"/>
            <a:t>Amazon DocumentDB Support</a:t>
          </a:r>
        </a:p>
      </dsp:txBody>
      <dsp:txXfrm rot="-5400000">
        <a:off x="1024202" y="4001938"/>
        <a:ext cx="7057371" cy="85819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7/25/2023</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7/25/2023</a:t>
            </a:fld>
            <a:endParaRPr lang="en-US" dirty="0"/>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dirty="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dirty="0"/>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Note the purpose of this presentation is that you will have the information you need to create a Lambda function in AWS and know how to execute it</a:t>
            </a:r>
          </a:p>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a:t>
            </a:fld>
            <a:endParaRPr lang="en-US" dirty="0"/>
          </a:p>
        </p:txBody>
      </p:sp>
    </p:spTree>
    <p:extLst>
      <p:ext uri="{BB962C8B-B14F-4D97-AF65-F5344CB8AC3E}">
        <p14:creationId xmlns:p14="http://schemas.microsoft.com/office/powerpoint/2010/main" val="2264071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1527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48349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Destination – AN AWS resource that receives invocation records for a function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8399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27072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Container Images  - AWS ECR (Elastic Container Registry) – Container Image registry service</a:t>
            </a:r>
          </a:p>
          <a:p>
            <a:pPr marL="171450" indent="-171450">
              <a:buFont typeface="Arial" panose="020B0604020202020204" pitchFamily="34" charset="0"/>
              <a:buChar char="•"/>
            </a:pPr>
            <a:r>
              <a:rPr lang="en-US" dirty="0"/>
              <a:t>AWS CLI</a:t>
            </a:r>
          </a:p>
          <a:p>
            <a:pPr marL="628650" lvl="1" indent="-171450">
              <a:buFont typeface="Arial" panose="020B0604020202020204" pitchFamily="34" charset="0"/>
              <a:buChar char="•"/>
            </a:pPr>
            <a:r>
              <a:rPr lang="en-US" dirty="0"/>
              <a:t>Allows interaction with AWS services using command line shell</a:t>
            </a:r>
          </a:p>
          <a:p>
            <a:pPr marL="628650" lvl="1" indent="-171450">
              <a:buFont typeface="Arial" panose="020B0604020202020204" pitchFamily="34" charset="0"/>
              <a:buChar char="•"/>
            </a:pPr>
            <a:r>
              <a:rPr lang="en-US" dirty="0"/>
              <a:t>Bash, </a:t>
            </a:r>
            <a:r>
              <a:rPr lang="en-US" dirty="0" err="1"/>
              <a:t>zsh</a:t>
            </a:r>
            <a:r>
              <a:rPr lang="en-US" dirty="0"/>
              <a:t>, and </a:t>
            </a:r>
            <a:r>
              <a:rPr lang="en-US" dirty="0" err="1"/>
              <a:t>tcsh</a:t>
            </a:r>
            <a:r>
              <a:rPr lang="en-US" dirty="0"/>
              <a:t> can be used for Linux.  </a:t>
            </a:r>
          </a:p>
          <a:p>
            <a:pPr marL="628650" lvl="1" indent="-171450">
              <a:buFont typeface="Arial" panose="020B0604020202020204" pitchFamily="34" charset="0"/>
              <a:buChar char="•"/>
            </a:pPr>
            <a:r>
              <a:rPr lang="en-US" dirty="0"/>
              <a:t>Window command prompt or </a:t>
            </a:r>
            <a:r>
              <a:rPr lang="en-US" dirty="0" err="1"/>
              <a:t>Powershell</a:t>
            </a:r>
            <a:r>
              <a:rPr lang="en-US" dirty="0"/>
              <a:t> in Windows</a:t>
            </a:r>
          </a:p>
          <a:p>
            <a:pPr marL="628650" lvl="1" indent="-171450">
              <a:buFont typeface="Arial" panose="020B0604020202020204" pitchFamily="34" charset="0"/>
              <a:buChar char="•"/>
            </a:pPr>
            <a:r>
              <a:rPr lang="en-US" dirty="0"/>
              <a:t>Remotely on Amazon EC2 (Elastic Compute Cloud) through PuTTY or SSH or AWS systems Manager\</a:t>
            </a:r>
          </a:p>
          <a:p>
            <a:pPr marL="171450" lvl="0" indent="-171450">
              <a:buFont typeface="Arial" panose="020B0604020202020204" pitchFamily="34" charset="0"/>
              <a:buChar char="•"/>
            </a:pPr>
            <a:r>
              <a:rPr lang="en-US" dirty="0"/>
              <a:t>AWS SAM CLI</a:t>
            </a:r>
          </a:p>
          <a:p>
            <a:pPr marL="628650" lvl="1" indent="-171450">
              <a:buFont typeface="Arial" panose="020B0604020202020204" pitchFamily="34" charset="0"/>
              <a:buChar char="•"/>
            </a:pPr>
            <a:r>
              <a:rPr lang="en-US" dirty="0"/>
              <a:t>AWS SAM (Serverless Application Model) – Toolkit for improving developer experience of building and running serverless applications using templates (AWS Cloud Formation) and the CLI</a:t>
            </a:r>
          </a:p>
          <a:p>
            <a:pPr marL="628650" lvl="1" indent="-171450">
              <a:buFont typeface="Arial" panose="020B0604020202020204" pitchFamily="34" charset="0"/>
              <a:buChar char="•"/>
            </a:pPr>
            <a:r>
              <a:rPr lang="en-US" dirty="0"/>
              <a:t>Used for developing, testing, and deploying serverless applications to the cloud</a:t>
            </a:r>
          </a:p>
          <a:p>
            <a:pPr marL="628650" lvl="1" indent="-171450">
              <a:buFont typeface="Arial" panose="020B0604020202020204" pitchFamily="34" charset="0"/>
              <a:buChar char="•"/>
            </a:pPr>
            <a:r>
              <a:rPr lang="en-US" dirty="0"/>
              <a:t>Also works with Terraform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57255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Runtime API – Receive invocation events from Lambda and send response data back</a:t>
            </a:r>
          </a:p>
          <a:p>
            <a:endParaRPr lang="en-US" dirty="0"/>
          </a:p>
          <a:p>
            <a:r>
              <a:rPr lang="en-US" dirty="0"/>
              <a:t>Extensions API – Favorite tool extensions from companies like</a:t>
            </a:r>
          </a:p>
          <a:p>
            <a:r>
              <a:rPr lang="en-US" dirty="0"/>
              <a:t>	Data Dog, Splunk, </a:t>
            </a:r>
            <a:r>
              <a:rPr lang="en-US" dirty="0" err="1"/>
              <a:t>HashiCorp</a:t>
            </a:r>
            <a:r>
              <a:rPr lang="en-US" dirty="0"/>
              <a:t>, F5, Okta, and </a:t>
            </a:r>
            <a:r>
              <a:rPr lang="en-US" b="1" dirty="0"/>
              <a:t>Centric Consulting</a:t>
            </a:r>
          </a:p>
          <a:p>
            <a:endParaRPr lang="en-US" b="1" dirty="0"/>
          </a:p>
          <a:p>
            <a:r>
              <a:rPr lang="en-US" b="0" dirty="0"/>
              <a:t>Telemetry API – Captures logs, platform metrics, and platform traces in near real time</a:t>
            </a:r>
          </a:p>
          <a:p>
            <a:r>
              <a:rPr lang="en-US" b="0" dirty="0"/>
              <a:t>	Three different telemetry streams:</a:t>
            </a:r>
          </a:p>
          <a:p>
            <a:r>
              <a:rPr lang="en-US" b="0" dirty="0"/>
              <a:t>	1. Platform telemetry – Logs, metrics, and traces describing events and errors related to execution environment runtime</a:t>
            </a:r>
          </a:p>
          <a:p>
            <a:r>
              <a:rPr lang="en-US" b="0" dirty="0"/>
              <a:t>	2. Function Logs – Custom logs that Lambda function code generates</a:t>
            </a:r>
          </a:p>
          <a:p>
            <a:r>
              <a:rPr lang="en-US" b="0" dirty="0"/>
              <a:t>	3. Extension logs – Custom logs that Lambda extension code generates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97312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Init Phase</a:t>
            </a:r>
          </a:p>
          <a:p>
            <a:pPr marL="628650" lvl="1" indent="-171450">
              <a:buFont typeface="Arial" panose="020B0604020202020204" pitchFamily="34" charset="0"/>
              <a:buChar char="•"/>
            </a:pPr>
            <a:r>
              <a:rPr lang="en-US" dirty="0"/>
              <a:t>Start all extensions</a:t>
            </a:r>
          </a:p>
          <a:p>
            <a:pPr marL="628650" lvl="1" indent="-171450">
              <a:buFont typeface="Arial" panose="020B0604020202020204" pitchFamily="34" charset="0"/>
              <a:buChar char="•"/>
            </a:pPr>
            <a:r>
              <a:rPr lang="en-US" dirty="0"/>
              <a:t>Bootstrap the runtime</a:t>
            </a:r>
          </a:p>
          <a:p>
            <a:pPr marL="628650" lvl="1" indent="-171450">
              <a:buFont typeface="Arial" panose="020B0604020202020204" pitchFamily="34" charset="0"/>
              <a:buChar char="•"/>
            </a:pPr>
            <a:r>
              <a:rPr lang="en-US" dirty="0"/>
              <a:t>Run the functions static code</a:t>
            </a:r>
          </a:p>
          <a:p>
            <a:pPr marL="628650" lvl="1" indent="-171450">
              <a:buFont typeface="Arial" panose="020B0604020202020204" pitchFamily="34" charset="0"/>
              <a:buChar char="•"/>
            </a:pPr>
            <a:r>
              <a:rPr lang="en-US" dirty="0"/>
              <a:t>Run any “</a:t>
            </a:r>
            <a:r>
              <a:rPr lang="en-US" dirty="0" err="1"/>
              <a:t>beforeCheckpoint</a:t>
            </a:r>
            <a:r>
              <a:rPr lang="en-US" dirty="0"/>
              <a:t>” runtime hooks (Lambda </a:t>
            </a:r>
            <a:r>
              <a:rPr lang="en-US" dirty="0" err="1"/>
              <a:t>SnapStart</a:t>
            </a:r>
            <a:r>
              <a:rPr lang="en-US" dirty="0"/>
              <a:t> only – For java code)</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Restore Phase (NOT SHOWN in PIC above)</a:t>
            </a:r>
          </a:p>
          <a:p>
            <a:pPr marL="628650" lvl="1" indent="-171450">
              <a:buFont typeface="Arial" panose="020B0604020202020204" pitchFamily="34" charset="0"/>
              <a:buChar char="•"/>
            </a:pPr>
            <a:r>
              <a:rPr lang="en-US" dirty="0"/>
              <a:t>Used by Lambda </a:t>
            </a:r>
            <a:r>
              <a:rPr lang="en-US" dirty="0" err="1"/>
              <a:t>SnapStart</a:t>
            </a:r>
            <a:r>
              <a:rPr lang="en-US" dirty="0"/>
              <a:t> only</a:t>
            </a:r>
          </a:p>
          <a:p>
            <a:pPr marL="1085850" lvl="2" indent="-171450">
              <a:buFont typeface="Arial" panose="020B0604020202020204" pitchFamily="34" charset="0"/>
              <a:buChar char="•"/>
            </a:pPr>
            <a:r>
              <a:rPr lang="en-US" dirty="0"/>
              <a:t>Lambda resumes new execution environments from the persisted snapshot instead of initializing the function from scratch</a:t>
            </a:r>
          </a:p>
          <a:p>
            <a:pPr marL="0" lvl="0" indent="0">
              <a:buFont typeface="Arial" panose="020B0604020202020204" pitchFamily="34" charset="0"/>
              <a:buNone/>
            </a:pPr>
            <a:r>
              <a:rPr lang="en-US" dirty="0"/>
              <a:t>Invoke Phase</a:t>
            </a:r>
          </a:p>
          <a:p>
            <a:pPr marL="628650" lvl="1" indent="-171450">
              <a:buFont typeface="Arial" panose="020B0604020202020204" pitchFamily="34" charset="0"/>
              <a:buChar char="•"/>
            </a:pPr>
            <a:r>
              <a:rPr lang="en-US" dirty="0"/>
              <a:t>When Lambda function is invoked, Lambda sends an Invoke event to the runtime and to each extension</a:t>
            </a:r>
          </a:p>
          <a:p>
            <a:pPr marL="628650" lvl="1" indent="-171450">
              <a:buFont typeface="Arial" panose="020B0604020202020204" pitchFamily="34" charset="0"/>
              <a:buChar char="•"/>
            </a:pPr>
            <a:r>
              <a:rPr lang="en-US" dirty="0"/>
              <a:t>The Timeout setting limits the duration of the entire Invoke phase</a:t>
            </a:r>
          </a:p>
          <a:p>
            <a:pPr marL="1085850" lvl="2" indent="-171450">
              <a:buFont typeface="Arial" panose="020B0604020202020204" pitchFamily="34" charset="0"/>
              <a:buChar char="•"/>
            </a:pPr>
            <a:r>
              <a:rPr lang="en-US" b="0" i="0" dirty="0">
                <a:solidFill>
                  <a:srgbClr val="16191F"/>
                </a:solidFill>
                <a:effectLst/>
                <a:latin typeface="Amazon Ember"/>
              </a:rPr>
              <a:t>IF SOMEONE ASKS:  if you set the function timeout as 360 seconds, the function and all extensions need to complete within 360 seconds</a:t>
            </a:r>
          </a:p>
          <a:p>
            <a:pPr marL="0" lvl="0" indent="0">
              <a:buFont typeface="Arial" panose="020B0604020202020204" pitchFamily="34" charset="0"/>
              <a:buNone/>
            </a:pPr>
            <a:endParaRPr lang="en-US" b="0" i="0" dirty="0">
              <a:solidFill>
                <a:srgbClr val="16191F"/>
              </a:solidFill>
              <a:effectLst/>
              <a:latin typeface="Amazon Ember"/>
            </a:endParaRPr>
          </a:p>
          <a:p>
            <a:pPr marL="0" lvl="0" indent="0">
              <a:buFont typeface="Arial" panose="020B0604020202020204" pitchFamily="34" charset="0"/>
              <a:buNone/>
            </a:pPr>
            <a:r>
              <a:rPr lang="en-US" b="0" i="0" dirty="0">
                <a:solidFill>
                  <a:srgbClr val="16191F"/>
                </a:solidFill>
                <a:effectLst/>
                <a:latin typeface="Amazon Ember"/>
              </a:rPr>
              <a:t>Invoke Phase with Error</a:t>
            </a:r>
          </a:p>
          <a:p>
            <a:pPr marL="628650" lvl="1" indent="-171450">
              <a:buFont typeface="Arial" panose="020B0604020202020204" pitchFamily="34" charset="0"/>
              <a:buChar char="•"/>
            </a:pPr>
            <a:r>
              <a:rPr lang="en-US" b="0" i="0" dirty="0">
                <a:solidFill>
                  <a:srgbClr val="16191F"/>
                </a:solidFill>
                <a:effectLst/>
                <a:latin typeface="Amazon Ember"/>
              </a:rPr>
              <a:t>When invoke failure occurs</a:t>
            </a:r>
          </a:p>
          <a:p>
            <a:pPr marL="1085850" lvl="2" indent="-171450">
              <a:buFont typeface="Arial" panose="020B0604020202020204" pitchFamily="34" charset="0"/>
              <a:buChar char="•"/>
            </a:pPr>
            <a:r>
              <a:rPr lang="en-US" b="0" i="0" dirty="0">
                <a:solidFill>
                  <a:srgbClr val="16191F"/>
                </a:solidFill>
                <a:effectLst/>
                <a:latin typeface="Amazon Ember"/>
              </a:rPr>
              <a:t>Lambda service performs a reset (reset behaves like a Shutdown event)</a:t>
            </a:r>
          </a:p>
          <a:p>
            <a:pPr marL="1543050" lvl="3" indent="-171450">
              <a:buFont typeface="Arial" panose="020B0604020202020204" pitchFamily="34" charset="0"/>
              <a:buChar char="•"/>
            </a:pPr>
            <a:r>
              <a:rPr lang="en-US" b="0" i="0" dirty="0">
                <a:solidFill>
                  <a:srgbClr val="16191F"/>
                </a:solidFill>
                <a:effectLst/>
                <a:latin typeface="Amazon Ember"/>
              </a:rPr>
              <a:t>Shuts down runtime</a:t>
            </a:r>
          </a:p>
          <a:p>
            <a:pPr marL="1543050" lvl="3" indent="-171450">
              <a:buFont typeface="Arial" panose="020B0604020202020204" pitchFamily="34" charset="0"/>
              <a:buChar char="•"/>
            </a:pPr>
            <a:r>
              <a:rPr lang="en-US" b="0" i="0" dirty="0">
                <a:solidFill>
                  <a:srgbClr val="16191F"/>
                </a:solidFill>
                <a:effectLst/>
                <a:latin typeface="Amazon Ember"/>
              </a:rPr>
              <a:t>Sends Shutdown event to each external extension (includes reason for the shutdown)</a:t>
            </a:r>
          </a:p>
          <a:p>
            <a:pPr marL="1543050" lvl="3" indent="-171450">
              <a:buFont typeface="Arial" panose="020B0604020202020204" pitchFamily="34" charset="0"/>
              <a:buChar char="•"/>
            </a:pPr>
            <a:r>
              <a:rPr lang="en-US" b="0" i="0" dirty="0">
                <a:solidFill>
                  <a:srgbClr val="16191F"/>
                </a:solidFill>
                <a:effectLst/>
                <a:latin typeface="Amazon Ember"/>
              </a:rPr>
              <a:t>Reinitializes the extension and runtime together</a:t>
            </a:r>
          </a:p>
          <a:p>
            <a:pPr marL="628650" lvl="1" indent="-171450">
              <a:buFont typeface="Arial" panose="020B0604020202020204" pitchFamily="34" charset="0"/>
              <a:buChar char="•"/>
            </a:pPr>
            <a:r>
              <a:rPr lang="en-US" b="0" i="0" dirty="0">
                <a:solidFill>
                  <a:srgbClr val="16191F"/>
                </a:solidFill>
                <a:effectLst/>
                <a:latin typeface="Amazon Ember"/>
              </a:rPr>
              <a:t>Invoke phase after “Invoke with Error” – represents INVOKE phase immediately following an invoke failure</a:t>
            </a:r>
          </a:p>
          <a:p>
            <a:pPr marL="0" lvl="0" indent="0">
              <a:buFont typeface="Arial" panose="020B0604020202020204" pitchFamily="34" charset="0"/>
              <a:buNone/>
            </a:pPr>
            <a:endParaRPr lang="en-US" b="0" i="0" dirty="0">
              <a:solidFill>
                <a:srgbClr val="16191F"/>
              </a:solidFill>
              <a:effectLst/>
              <a:latin typeface="Amazon Ember"/>
            </a:endParaRPr>
          </a:p>
          <a:p>
            <a:pPr marL="0" lvl="0" indent="0">
              <a:buFont typeface="Arial" panose="020B0604020202020204" pitchFamily="34" charset="0"/>
              <a:buNone/>
            </a:pPr>
            <a:r>
              <a:rPr lang="en-US" b="0" i="0" dirty="0">
                <a:solidFill>
                  <a:srgbClr val="16191F"/>
                </a:solidFill>
                <a:effectLst/>
                <a:latin typeface="Amazon Ember"/>
              </a:rPr>
              <a:t>Shutdown Phase</a:t>
            </a:r>
          </a:p>
          <a:p>
            <a:pPr marL="628650" lvl="1" indent="-171450">
              <a:buFont typeface="Arial" panose="020B0604020202020204" pitchFamily="34" charset="0"/>
              <a:buChar char="•"/>
            </a:pPr>
            <a:r>
              <a:rPr lang="en-US" dirty="0"/>
              <a:t>When Lambda is about to shutdown the runtime</a:t>
            </a:r>
          </a:p>
          <a:p>
            <a:pPr marL="1085850" lvl="2" indent="-171450">
              <a:buFont typeface="Arial" panose="020B0604020202020204" pitchFamily="34" charset="0"/>
              <a:buChar char="•"/>
            </a:pPr>
            <a:r>
              <a:rPr lang="en-US" dirty="0"/>
              <a:t>It sends a Shutdown event to each registered external extension</a:t>
            </a:r>
          </a:p>
          <a:p>
            <a:pPr marL="1085850" lvl="2" indent="-171450">
              <a:buFont typeface="Arial" panose="020B0604020202020204" pitchFamily="34" charset="0"/>
              <a:buChar char="•"/>
            </a:pPr>
            <a:r>
              <a:rPr lang="en-US" dirty="0"/>
              <a:t>Entire shutdown phase is capped at 2 seconds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28640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84061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96174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ARM architecture can make a great difference.  It’s 34% more price efficient compared to the x86 architecture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39346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2</a:t>
            </a:fld>
            <a:endParaRPr lang="en-US" dirty="0"/>
          </a:p>
        </p:txBody>
      </p:sp>
    </p:spTree>
    <p:extLst>
      <p:ext uri="{BB962C8B-B14F-4D97-AF65-F5344CB8AC3E}">
        <p14:creationId xmlns:p14="http://schemas.microsoft.com/office/powerpoint/2010/main" val="2609600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partial list.  The link at the bottom shows best practices for function code, function configuration, metrics and alarms, working with streams, and security best practices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6441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86534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21616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Account </a:t>
            </a:r>
          </a:p>
          <a:p>
            <a:pPr marL="628650" lvl="1" indent="-171450">
              <a:buFont typeface="Arial" panose="020B0604020202020204" pitchFamily="34" charset="0"/>
              <a:buChar char="•"/>
            </a:pPr>
            <a:r>
              <a:rPr lang="en-US" dirty="0"/>
              <a:t>Anyone can use AWS site for learning AWS.  You have to reach out to CentricIT in order to get access to the site</a:t>
            </a:r>
          </a:p>
          <a:p>
            <a:pPr marL="1085850" lvl="2" indent="-171450">
              <a:buFont typeface="Arial" panose="020B0604020202020204" pitchFamily="34" charset="0"/>
              <a:buChar char="•"/>
            </a:pPr>
            <a:r>
              <a:rPr lang="en-US" dirty="0"/>
              <a:t>Centric National will pay for any charges under $200 a month, anything over $200 then entire amount is charged to BU</a:t>
            </a:r>
          </a:p>
          <a:p>
            <a:pPr marL="1085850" lvl="2" indent="-171450">
              <a:buFont typeface="Arial" panose="020B0604020202020204" pitchFamily="34" charset="0"/>
              <a:buChar char="•"/>
            </a:pPr>
            <a:r>
              <a:rPr lang="en-US" dirty="0"/>
              <a:t>Also need to have administrative access in order to create the policy and roles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43835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 policy will give the Lambda function to perform CRUD operations on a DynamoDB table and to write to CloudWatch logs.  </a:t>
            </a:r>
          </a:p>
          <a:p>
            <a:endParaRPr lang="en-US" dirty="0"/>
          </a:p>
          <a:p>
            <a:r>
              <a:rPr lang="en-US" dirty="0"/>
              <a:t>Steps.</a:t>
            </a:r>
          </a:p>
          <a:p>
            <a:pPr marL="628650" lvl="1" indent="-171450">
              <a:buFont typeface="Arial" panose="020B0604020202020204" pitchFamily="34" charset="0"/>
              <a:buChar char="•"/>
            </a:pPr>
            <a:r>
              <a:rPr lang="en-US" dirty="0"/>
              <a:t>Go to IAM Console</a:t>
            </a:r>
          </a:p>
          <a:p>
            <a:pPr marL="628650" lvl="1" indent="-171450">
              <a:buFont typeface="Arial" panose="020B0604020202020204" pitchFamily="34" charset="0"/>
              <a:buChar char="•"/>
            </a:pPr>
            <a:r>
              <a:rPr lang="en-US" dirty="0"/>
              <a:t>Open Policies page</a:t>
            </a:r>
          </a:p>
          <a:p>
            <a:pPr marL="628650" lvl="1" indent="-171450">
              <a:buFont typeface="Arial" panose="020B0604020202020204" pitchFamily="34" charset="0"/>
              <a:buChar char="•"/>
            </a:pPr>
            <a:r>
              <a:rPr lang="en-US" dirty="0"/>
              <a:t>Select “Lambda-</a:t>
            </a:r>
            <a:r>
              <a:rPr lang="en-US" dirty="0" err="1"/>
              <a:t>apigateway</a:t>
            </a:r>
            <a:r>
              <a:rPr lang="en-US" dirty="0"/>
              <a:t>-policy”</a:t>
            </a:r>
          </a:p>
          <a:p>
            <a:pPr marL="628650" lvl="1" indent="-171450">
              <a:buFont typeface="Arial" panose="020B0604020202020204" pitchFamily="34" charset="0"/>
              <a:buChar char="•"/>
            </a:pPr>
            <a:r>
              <a:rPr lang="en-US" dirty="0"/>
              <a:t>Show the permissions in list.  Can also view in JSON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39133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Execution role grants the Lambda function permission to access AWS services and resources that we defined in the policy</a:t>
            </a:r>
          </a:p>
          <a:p>
            <a:r>
              <a:rPr lang="en-US" dirty="0"/>
              <a:t>Steps.</a:t>
            </a:r>
          </a:p>
          <a:p>
            <a:pPr marL="628650" lvl="1" indent="-171450">
              <a:buFont typeface="Arial" panose="020B0604020202020204" pitchFamily="34" charset="0"/>
              <a:buChar char="•"/>
            </a:pPr>
            <a:r>
              <a:rPr lang="en-US" dirty="0"/>
              <a:t>Open Roles page</a:t>
            </a:r>
          </a:p>
          <a:p>
            <a:pPr marL="628650" lvl="1" indent="-171450">
              <a:buFont typeface="Arial" panose="020B0604020202020204" pitchFamily="34" charset="0"/>
              <a:buChar char="•"/>
            </a:pPr>
            <a:r>
              <a:rPr lang="en-US" dirty="0"/>
              <a:t>Type lambda in Search</a:t>
            </a:r>
          </a:p>
          <a:p>
            <a:pPr marL="628650" lvl="1" indent="-171450">
              <a:buFont typeface="Arial" panose="020B0604020202020204" pitchFamily="34" charset="0"/>
              <a:buChar char="•"/>
            </a:pPr>
            <a:r>
              <a:rPr lang="en-US" dirty="0"/>
              <a:t>Select lambda-</a:t>
            </a:r>
            <a:r>
              <a:rPr lang="en-US" dirty="0" err="1"/>
              <a:t>apitgateway</a:t>
            </a:r>
            <a:r>
              <a:rPr lang="en-US" dirty="0"/>
              <a:t>-role</a:t>
            </a:r>
          </a:p>
          <a:p>
            <a:pPr marL="628650" lvl="1" indent="-171450">
              <a:buFont typeface="Arial" panose="020B0604020202020204" pitchFamily="34" charset="0"/>
              <a:buChar char="•"/>
            </a:pPr>
            <a:r>
              <a:rPr lang="en-US" dirty="0"/>
              <a:t>Note reference to policy</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ARN is at top right </a:t>
            </a:r>
            <a:r>
              <a:rPr lang="en-US"/>
              <a:t>of screen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46310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33703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Switch to Visual Studio Code</a:t>
            </a:r>
          </a:p>
          <a:p>
            <a:pPr marL="628650" lvl="1" indent="-171450">
              <a:buFont typeface="Arial" panose="020B0604020202020204" pitchFamily="34" charset="0"/>
              <a:buChar char="•"/>
            </a:pPr>
            <a:r>
              <a:rPr lang="en-US" b="0" dirty="0"/>
              <a:t>Show Code layout</a:t>
            </a:r>
          </a:p>
          <a:p>
            <a:pPr marL="628650" lvl="1" indent="-171450">
              <a:buFont typeface="Arial" panose="020B0604020202020204" pitchFamily="34" charset="0"/>
              <a:buChar char="•"/>
            </a:pPr>
            <a:r>
              <a:rPr lang="en-US" b="0" dirty="0"/>
              <a:t>Show AWS Extension</a:t>
            </a:r>
          </a:p>
          <a:p>
            <a:pPr marL="628650" lvl="1" indent="-171450">
              <a:buFont typeface="Arial" panose="020B0604020202020204" pitchFamily="34" charset="0"/>
              <a:buChar char="•"/>
            </a:pPr>
            <a:r>
              <a:rPr lang="en-US" b="0" dirty="0"/>
              <a:t>Show </a:t>
            </a:r>
            <a:r>
              <a:rPr lang="en-US" b="0" dirty="0" err="1"/>
              <a:t>aws</a:t>
            </a:r>
            <a:r>
              <a:rPr lang="en-US" b="0" dirty="0"/>
              <a:t>-lambda-tools-</a:t>
            </a:r>
            <a:r>
              <a:rPr lang="en-US" b="0" dirty="0" err="1"/>
              <a:t>defaults.json</a:t>
            </a:r>
            <a:endParaRPr lang="en-US" b="0" dirty="0"/>
          </a:p>
          <a:p>
            <a:pPr marL="1085850" lvl="2" indent="-171450">
              <a:buFont typeface="Arial" panose="020B0604020202020204" pitchFamily="34" charset="0"/>
              <a:buChar char="•"/>
            </a:pPr>
            <a:r>
              <a:rPr lang="en-US" b="0" dirty="0"/>
              <a:t>Point out profile, region, and function-handler</a:t>
            </a:r>
          </a:p>
          <a:p>
            <a:pPr marL="628650" lvl="1" indent="-171450">
              <a:buFont typeface="Arial" panose="020B0604020202020204" pitchFamily="34" charset="0"/>
              <a:buChar char="•"/>
            </a:pPr>
            <a:r>
              <a:rPr lang="en-US" b="0" dirty="0"/>
              <a:t>Show Lambda in VSC AWS list and Console</a:t>
            </a:r>
          </a:p>
          <a:p>
            <a:pPr marL="628650" lvl="1" indent="-171450">
              <a:buFont typeface="Arial" panose="020B0604020202020204" pitchFamily="34" charset="0"/>
              <a:buChar char="•"/>
            </a:pPr>
            <a:r>
              <a:rPr lang="en-US" b="0" dirty="0"/>
              <a:t>RUN dotnet build command</a:t>
            </a:r>
          </a:p>
          <a:p>
            <a:pPr marL="628650" lvl="1" indent="-171450">
              <a:buFont typeface="Arial" panose="020B0604020202020204" pitchFamily="34" charset="0"/>
              <a:buChar char="•"/>
            </a:pPr>
            <a:r>
              <a:rPr lang="en-US" b="0" dirty="0"/>
              <a:t>RUN dotnet deploy command</a:t>
            </a:r>
          </a:p>
          <a:p>
            <a:pPr marL="1085850" lvl="2" indent="-171450">
              <a:buFont typeface="Arial" panose="020B0604020202020204" pitchFamily="34" charset="0"/>
              <a:buChar char="•"/>
            </a:pPr>
            <a:r>
              <a:rPr lang="en-US" b="0" dirty="0"/>
              <a:t>Show in window and console</a:t>
            </a:r>
          </a:p>
          <a:p>
            <a:pPr marL="628650" lvl="1" indent="-171450">
              <a:buFont typeface="Arial" panose="020B0604020202020204" pitchFamily="34" charset="0"/>
              <a:buChar char="•"/>
            </a:pPr>
            <a:r>
              <a:rPr lang="en-US" b="0" dirty="0"/>
              <a:t>RUN test CLI command</a:t>
            </a:r>
          </a:p>
          <a:p>
            <a:pPr marL="628650" lvl="1" indent="-171450">
              <a:buFont typeface="Arial" panose="020B0604020202020204" pitchFamily="34" charset="0"/>
              <a:buChar char="•"/>
            </a:pPr>
            <a:endParaRPr lang="en-US" b="0"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86296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dirty="0"/>
              <a:t>Items To Note:</a:t>
            </a:r>
          </a:p>
          <a:p>
            <a:pPr marL="457200" lvl="1" indent="0">
              <a:buFont typeface="Arial" panose="020B0604020202020204" pitchFamily="34" charset="0"/>
              <a:buNone/>
            </a:pPr>
            <a:r>
              <a:rPr lang="en-US" b="0" dirty="0"/>
              <a:t>Can turn on Point in Time Recovery which will backup table automatically so you can restore to any point in time in the preceding 35 days (additional charges apply)</a:t>
            </a:r>
          </a:p>
          <a:p>
            <a:pPr marL="457200" lvl="1" indent="0">
              <a:buFont typeface="Arial" panose="020B0604020202020204" pitchFamily="34" charset="0"/>
              <a:buNone/>
            </a:pPr>
            <a:endParaRPr lang="en-US" b="0" dirty="0"/>
          </a:p>
          <a:p>
            <a:pPr marL="457200" lvl="1" indent="0">
              <a:buFont typeface="Arial" panose="020B0604020202020204" pitchFamily="34" charset="0"/>
              <a:buNone/>
            </a:pPr>
            <a:r>
              <a:rPr lang="en-US" b="0" dirty="0"/>
              <a:t>Click Explore Items to show no items are in the table</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98009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lvl="0" indent="0">
              <a:buFont typeface="Arial" panose="020B0604020202020204" pitchFamily="34" charset="0"/>
              <a:buNone/>
            </a:pPr>
            <a:r>
              <a:rPr lang="en-US" b="0" dirty="0"/>
              <a:t>Go to API Gateway</a:t>
            </a:r>
          </a:p>
          <a:p>
            <a:pPr marL="628650" lvl="1" indent="-171450">
              <a:buFont typeface="Arial" panose="020B0604020202020204" pitchFamily="34" charset="0"/>
              <a:buChar char="•"/>
            </a:pPr>
            <a:r>
              <a:rPr lang="en-US" b="0" dirty="0"/>
              <a:t>Page Down to REST API and click BUILD</a:t>
            </a:r>
          </a:p>
          <a:p>
            <a:pPr marL="628650" lvl="1" indent="-171450">
              <a:buFont typeface="Arial" panose="020B0604020202020204" pitchFamily="34" charset="0"/>
              <a:buChar char="•"/>
            </a:pPr>
            <a:r>
              <a:rPr lang="en-US" b="0" dirty="0"/>
              <a:t>Under “Create new API” click “New API”</a:t>
            </a:r>
          </a:p>
          <a:p>
            <a:pPr marL="628650" lvl="1" indent="-171450">
              <a:buFont typeface="Arial" panose="020B0604020202020204" pitchFamily="34" charset="0"/>
              <a:buChar char="•"/>
            </a:pPr>
            <a:r>
              <a:rPr lang="en-US" b="0" dirty="0"/>
              <a:t>Under Settings for API Name enter </a:t>
            </a:r>
            <a:r>
              <a:rPr lang="en-US" b="0" dirty="0" err="1"/>
              <a:t>DynamoDBOpertions</a:t>
            </a:r>
            <a:endParaRPr lang="en-US" b="0" dirty="0"/>
          </a:p>
          <a:p>
            <a:pPr marL="628650" lvl="1" indent="-171450">
              <a:buFont typeface="Arial" panose="020B0604020202020204" pitchFamily="34" charset="0"/>
              <a:buChar char="•"/>
            </a:pPr>
            <a:r>
              <a:rPr lang="en-US" b="0" dirty="0"/>
              <a:t>Will Use Regional since it will only be used in the US-East-2 region</a:t>
            </a:r>
          </a:p>
          <a:p>
            <a:pPr marL="628650" lvl="1" indent="-171450">
              <a:buFont typeface="Arial" panose="020B0604020202020204" pitchFamily="34" charset="0"/>
              <a:buChar char="•"/>
            </a:pPr>
            <a:r>
              <a:rPr lang="en-US" b="0" dirty="0"/>
              <a:t>Click Create API</a:t>
            </a:r>
          </a:p>
          <a:p>
            <a:pPr marL="628650" lvl="1" indent="-171450">
              <a:buFont typeface="Arial" panose="020B0604020202020204" pitchFamily="34" charset="0"/>
              <a:buChar char="•"/>
            </a:pPr>
            <a:r>
              <a:rPr lang="en-US" b="0" dirty="0"/>
              <a:t>Under Actions click “Create Resource”</a:t>
            </a:r>
          </a:p>
          <a:p>
            <a:pPr marL="628650" lvl="1" indent="-171450">
              <a:buFont typeface="Arial" panose="020B0604020202020204" pitchFamily="34" charset="0"/>
              <a:buChar char="•"/>
            </a:pPr>
            <a:r>
              <a:rPr lang="en-US" b="0" dirty="0"/>
              <a:t>For Resource Name enter “</a:t>
            </a:r>
            <a:r>
              <a:rPr lang="en-US" b="0" dirty="0" err="1"/>
              <a:t>DynamoDBManager</a:t>
            </a:r>
            <a:r>
              <a:rPr lang="en-US" b="0" dirty="0"/>
              <a:t>”</a:t>
            </a:r>
          </a:p>
          <a:p>
            <a:pPr marL="628650" lvl="1" indent="-171450">
              <a:buFont typeface="Arial" panose="020B0604020202020204" pitchFamily="34" charset="0"/>
              <a:buChar char="•"/>
            </a:pPr>
            <a:r>
              <a:rPr lang="en-US" b="0" dirty="0"/>
              <a:t>Click “Create Resource”</a:t>
            </a:r>
          </a:p>
          <a:p>
            <a:pPr marL="628650" lvl="1" indent="-171450">
              <a:buFont typeface="Arial" panose="020B0604020202020204" pitchFamily="34" charset="0"/>
              <a:buChar char="•"/>
            </a:pPr>
            <a:r>
              <a:rPr lang="en-US" b="0" dirty="0"/>
              <a:t>Click “Create Method”</a:t>
            </a:r>
          </a:p>
          <a:p>
            <a:pPr marL="628650" lvl="1" indent="-171450">
              <a:buFont typeface="Arial" panose="020B0604020202020204" pitchFamily="34" charset="0"/>
              <a:buChar char="•"/>
            </a:pPr>
            <a:r>
              <a:rPr lang="en-US" b="0" dirty="0"/>
              <a:t>Select “POST”</a:t>
            </a:r>
          </a:p>
          <a:p>
            <a:pPr marL="628650" lvl="1" indent="-171450">
              <a:buFont typeface="Arial" panose="020B0604020202020204" pitchFamily="34" charset="0"/>
              <a:buChar char="•"/>
            </a:pPr>
            <a:r>
              <a:rPr lang="en-US" b="0" dirty="0"/>
              <a:t>Hit Check Mark</a:t>
            </a:r>
          </a:p>
          <a:p>
            <a:pPr marL="628650" lvl="1" indent="-171450">
              <a:buFont typeface="Arial" panose="020B0604020202020204" pitchFamily="34" charset="0"/>
              <a:buChar char="•"/>
            </a:pPr>
            <a:r>
              <a:rPr lang="en-US" b="0" dirty="0"/>
              <a:t>Make sure Lambda Function is selected</a:t>
            </a:r>
          </a:p>
          <a:p>
            <a:pPr marL="628650" lvl="1" indent="-171450">
              <a:buFont typeface="Arial" panose="020B0604020202020204" pitchFamily="34" charset="0"/>
              <a:buChar char="•"/>
            </a:pPr>
            <a:r>
              <a:rPr lang="en-US" b="0" dirty="0"/>
              <a:t>Lambda Region is us-east-2</a:t>
            </a:r>
          </a:p>
          <a:p>
            <a:pPr marL="628650" lvl="1" indent="-171450">
              <a:buFont typeface="Arial" panose="020B0604020202020204" pitchFamily="34" charset="0"/>
              <a:buChar char="•"/>
            </a:pPr>
            <a:r>
              <a:rPr lang="en-US" b="0" dirty="0"/>
              <a:t>Lambda Function “</a:t>
            </a:r>
            <a:r>
              <a:rPr lang="en-US" b="0" dirty="0" err="1"/>
              <a:t>LambdaFunctionOverHttps</a:t>
            </a:r>
            <a:r>
              <a:rPr lang="en-US" b="0" dirty="0"/>
              <a:t>”</a:t>
            </a:r>
          </a:p>
          <a:p>
            <a:pPr marL="0" lvl="0" indent="0">
              <a:buFont typeface="Arial" panose="020B0604020202020204" pitchFamily="34" charset="0"/>
              <a:buNone/>
            </a:pPr>
            <a:endParaRPr lang="en-US" b="0"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For this example, only one POST method and Lambda function will be used but best practice is to use a different  Lambda function and HTTP method for each operation.</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2177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Retrieve from Wikipedia</a:t>
            </a:r>
          </a:p>
          <a:p>
            <a:endParaRPr lang="en-US" dirty="0"/>
          </a:p>
          <a:p>
            <a:r>
              <a:rPr lang="en-US" dirty="0"/>
              <a:t> Alonzo Church Interesting fact – Alan Turing worked for him, who eventually helped in deciphering the Enigma Machine messages during WW2</a:t>
            </a:r>
          </a:p>
          <a:p>
            <a:endParaRPr lang="en-US" dirty="0"/>
          </a:p>
          <a:p>
            <a:r>
              <a:rPr lang="en-US" dirty="0"/>
              <a:t>Calculus pic is how you write 0 through 3 in lambda calculus</a:t>
            </a:r>
          </a:p>
          <a:p>
            <a:endParaRPr lang="en-US" dirty="0"/>
          </a:p>
          <a:p>
            <a:r>
              <a:rPr lang="en-US" dirty="0"/>
              <a:t>Anonymous Function is a function definition that is not bound to an identifier – Originates in the work of Lambda Calculus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72908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buFont typeface="Arial" panose="020B0604020202020204" pitchFamily="34" charset="0"/>
              <a:buNone/>
            </a:pPr>
            <a:r>
              <a:rPr lang="en-US" b="0" dirty="0"/>
              <a:t>Once completed show item in DynamoDB table.  NOTE:  Be sure to click lambda-gateway entry under table</a:t>
            </a:r>
            <a:endParaRPr kumimoji="0" lang="en-US" sz="1200" b="1"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76400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sz="1200" b="0" i="0" dirty="0">
                <a:solidFill>
                  <a:srgbClr val="16191F"/>
                </a:solidFill>
                <a:effectLst/>
                <a:latin typeface="Amazon Ember"/>
              </a:rPr>
              <a:t>A stage represents a snapshot of your API including its methods and integrations</a:t>
            </a:r>
          </a:p>
          <a:p>
            <a:pPr marL="0" indent="0">
              <a:buNone/>
            </a:pPr>
            <a:endParaRPr lang="en-US" sz="1200" b="0" i="0" dirty="0">
              <a:solidFill>
                <a:srgbClr val="16191F"/>
              </a:solidFill>
              <a:effectLst/>
              <a:latin typeface="Amazon Ember"/>
            </a:endParaRPr>
          </a:p>
          <a:p>
            <a:pPr marL="0" indent="0">
              <a:buNone/>
            </a:pPr>
            <a:r>
              <a:rPr lang="en-US" sz="1200" b="0" i="0" dirty="0">
                <a:solidFill>
                  <a:srgbClr val="16191F"/>
                </a:solidFill>
                <a:effectLst/>
                <a:latin typeface="Amazon Ember"/>
              </a:rPr>
              <a:t>Put call in Postman and show calls</a:t>
            </a:r>
          </a:p>
          <a:p>
            <a:pPr marL="0" indent="0">
              <a:buNone/>
            </a:pPr>
            <a:endParaRPr lang="en-US" sz="1200" b="0" i="0" dirty="0">
              <a:solidFill>
                <a:srgbClr val="16191F"/>
              </a:solidFill>
              <a:effectLst/>
              <a:latin typeface="Amazon Ember"/>
            </a:endParaRPr>
          </a:p>
          <a:p>
            <a:pPr marL="0" indent="0">
              <a:buNone/>
            </a:pPr>
            <a:r>
              <a:rPr lang="en-US" sz="1200" b="0" i="0" dirty="0">
                <a:solidFill>
                  <a:srgbClr val="16191F"/>
                </a:solidFill>
                <a:effectLst/>
                <a:latin typeface="Amazon Ember"/>
              </a:rPr>
              <a:t>For CloudWatch, go to CloudWatch and then click </a:t>
            </a:r>
            <a:r>
              <a:rPr lang="en-US" sz="1200" b="0" i="0" dirty="0" err="1">
                <a:solidFill>
                  <a:srgbClr val="16191F"/>
                </a:solidFill>
                <a:effectLst/>
                <a:latin typeface="Amazon Ember"/>
              </a:rPr>
              <a:t>LogGroups</a:t>
            </a:r>
            <a:r>
              <a:rPr lang="en-US" sz="1200" b="0" i="0" dirty="0">
                <a:solidFill>
                  <a:srgbClr val="16191F"/>
                </a:solidFill>
                <a:effectLst/>
                <a:latin typeface="Amazon Ember"/>
              </a:rPr>
              <a:t> and then the Lambda function under </a:t>
            </a:r>
            <a:r>
              <a:rPr lang="en-US" sz="1200" b="0" i="0" dirty="0" err="1">
                <a:solidFill>
                  <a:srgbClr val="16191F"/>
                </a:solidFill>
                <a:effectLst/>
                <a:latin typeface="Amazon Ember"/>
              </a:rPr>
              <a:t>LogGroups</a:t>
            </a:r>
            <a:endParaRPr lang="en-US" sz="1200" b="0" i="0" dirty="0">
              <a:solidFill>
                <a:srgbClr val="16191F"/>
              </a:solidFill>
              <a:effectLst/>
              <a:latin typeface="Amazon Ember"/>
            </a:endParaRPr>
          </a:p>
          <a:p>
            <a:pPr marL="0" indent="0">
              <a:buNone/>
            </a:pPr>
            <a:endParaRPr lang="en-US" sz="1200" b="0" i="0" dirty="0">
              <a:solidFill>
                <a:srgbClr val="16191F"/>
              </a:solidFill>
              <a:effectLst/>
              <a:latin typeface="Amazon Ember"/>
            </a:endParaRPr>
          </a:p>
          <a:p>
            <a:pPr marL="0" indent="0">
              <a:buNone/>
            </a:pPr>
            <a:r>
              <a:rPr lang="en-US" sz="1200" b="0" i="0" dirty="0">
                <a:solidFill>
                  <a:srgbClr val="16191F"/>
                </a:solidFill>
                <a:effectLst/>
                <a:latin typeface="Amazon Ember"/>
              </a:rPr>
              <a:t>Steps:</a:t>
            </a:r>
          </a:p>
          <a:p>
            <a:pPr marL="628650" lvl="1" indent="-171450">
              <a:buFont typeface="Arial" panose="020B0604020202020204" pitchFamily="34" charset="0"/>
              <a:buChar char="•"/>
            </a:pPr>
            <a:r>
              <a:rPr lang="en-US" b="0" i="0" dirty="0">
                <a:solidFill>
                  <a:srgbClr val="16191F"/>
                </a:solidFill>
                <a:effectLst/>
                <a:latin typeface="Amazon Ember"/>
              </a:rPr>
              <a:t>Click Actions and then click “Deploy API”</a:t>
            </a:r>
          </a:p>
          <a:p>
            <a:pPr marL="1085850" lvl="2" indent="-171450">
              <a:buFont typeface="Arial" panose="020B0604020202020204" pitchFamily="34" charset="0"/>
              <a:buChar char="•"/>
            </a:pPr>
            <a:r>
              <a:rPr lang="en-US" b="0" i="0" dirty="0">
                <a:solidFill>
                  <a:srgbClr val="16191F"/>
                </a:solidFill>
                <a:effectLst/>
                <a:latin typeface="Amazon Ember"/>
              </a:rPr>
              <a:t>Select New Stage</a:t>
            </a:r>
          </a:p>
          <a:p>
            <a:pPr marL="1085850" lvl="2" indent="-171450">
              <a:buFont typeface="Arial" panose="020B0604020202020204" pitchFamily="34" charset="0"/>
              <a:buChar char="•"/>
            </a:pPr>
            <a:r>
              <a:rPr lang="en-US" b="0" i="0" dirty="0">
                <a:solidFill>
                  <a:srgbClr val="16191F"/>
                </a:solidFill>
                <a:effectLst/>
                <a:latin typeface="Amazon Ember"/>
              </a:rPr>
              <a:t>Select “Test” for Stage Name</a:t>
            </a:r>
          </a:p>
          <a:p>
            <a:pPr marL="1085850" lvl="2" indent="-171450">
              <a:buFont typeface="Arial" panose="020B0604020202020204" pitchFamily="34" charset="0"/>
              <a:buChar char="•"/>
            </a:pPr>
            <a:r>
              <a:rPr lang="en-US" b="0" i="0" dirty="0">
                <a:solidFill>
                  <a:srgbClr val="16191F"/>
                </a:solidFill>
                <a:effectLst/>
                <a:latin typeface="Amazon Ember"/>
              </a:rPr>
              <a:t>Click Deploy</a:t>
            </a:r>
          </a:p>
          <a:p>
            <a:pPr marL="1085850" lvl="2" indent="-171450">
              <a:buFont typeface="Arial" panose="020B0604020202020204" pitchFamily="34" charset="0"/>
              <a:buChar char="•"/>
            </a:pPr>
            <a:r>
              <a:rPr lang="en-US" b="0" i="0" dirty="0">
                <a:solidFill>
                  <a:srgbClr val="16191F"/>
                </a:solidFill>
                <a:effectLst/>
                <a:latin typeface="Amazon Ember"/>
              </a:rPr>
              <a:t>Copy Link and paste in Postman and then put “/</a:t>
            </a:r>
            <a:r>
              <a:rPr lang="en-US" b="0" i="0" dirty="0" err="1">
                <a:solidFill>
                  <a:srgbClr val="16191F"/>
                </a:solidFill>
                <a:effectLst/>
                <a:latin typeface="Amazon Ember"/>
              </a:rPr>
              <a:t>dynamodbmanager</a:t>
            </a:r>
            <a:r>
              <a:rPr lang="en-US" b="0" i="0" dirty="0">
                <a:solidFill>
                  <a:srgbClr val="16191F"/>
                </a:solidFill>
                <a:effectLst/>
                <a:latin typeface="Amazon Ember"/>
              </a:rPr>
              <a:t>” after /test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0239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sz="1200" b="0" i="0" dirty="0">
                <a:solidFill>
                  <a:srgbClr val="16191F"/>
                </a:solidFill>
                <a:effectLst/>
                <a:latin typeface="Amazon Ember"/>
              </a:rPr>
              <a:t>For training, even if in different language go ahead and try to switch to the language you want to do it in:  Good way to learn</a:t>
            </a:r>
          </a:p>
          <a:p>
            <a:pPr marL="0" indent="0">
              <a:buNone/>
            </a:pPr>
            <a:endParaRPr lang="en-US" sz="1200" b="0" i="0" dirty="0">
              <a:solidFill>
                <a:srgbClr val="16191F"/>
              </a:solidFill>
              <a:effectLst/>
              <a:latin typeface="Amazon Ember"/>
            </a:endParaRPr>
          </a:p>
          <a:p>
            <a:pPr marL="0" indent="0">
              <a:buNone/>
            </a:pPr>
            <a:r>
              <a:rPr lang="en-US" sz="1200" b="0" i="0" dirty="0">
                <a:solidFill>
                  <a:srgbClr val="16191F"/>
                </a:solidFill>
                <a:effectLst/>
                <a:latin typeface="Amazon Ember"/>
              </a:rPr>
              <a:t>Path shown is for </a:t>
            </a:r>
            <a:r>
              <a:rPr lang="en-US" sz="1200" b="0" i="0">
                <a:solidFill>
                  <a:srgbClr val="16191F"/>
                </a:solidFill>
                <a:effectLst/>
                <a:latin typeface="Amazon Ember"/>
              </a:rPr>
              <a:t>Application Architect</a:t>
            </a:r>
            <a:endParaRPr lang="en-US" sz="1200" b="0" i="0" dirty="0">
              <a:solidFill>
                <a:srgbClr val="16191F"/>
              </a:solidFill>
              <a:effectLst/>
              <a:latin typeface="Amazon Ember"/>
            </a:endParaRPr>
          </a:p>
          <a:p>
            <a:pPr marL="0" indent="0">
              <a:buNone/>
            </a:pPr>
            <a:endParaRPr lang="en-US" sz="1200" b="0" i="0" dirty="0">
              <a:solidFill>
                <a:srgbClr val="16191F"/>
              </a:solidFill>
              <a:effectLst/>
              <a:latin typeface="Amazon Embe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65296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25132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82994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424242"/>
                </a:solidFill>
                <a:latin typeface="Arial" panose="020B0604020202020204" pitchFamily="34" charset="0"/>
                <a:ea typeface="Open Sans" panose="020B0606030504020204" pitchFamily="34" charset="0"/>
                <a:cs typeface="Arial" panose="020B0604020202020204" pitchFamily="34" charset="0"/>
              </a:rPr>
              <a:t>Serverless Computer</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solidFill>
                  <a:srgbClr val="424242"/>
                </a:solidFill>
                <a:latin typeface="Arial" panose="020B0604020202020204" pitchFamily="34" charset="0"/>
                <a:ea typeface="Open Sans" panose="020B0606030504020204" pitchFamily="34" charset="0"/>
                <a:cs typeface="Arial" panose="020B0604020202020204" pitchFamily="34" charset="0"/>
              </a:rPr>
              <a:t>let's you run code without provisioning or managing servers.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solidFill>
                  <a:srgbClr val="424242"/>
                </a:solidFill>
                <a:latin typeface="Arial" panose="020B0604020202020204" pitchFamily="34" charset="0"/>
                <a:ea typeface="Open Sans" panose="020B0606030504020204" pitchFamily="34" charset="0"/>
                <a:cs typeface="Arial" panose="020B0604020202020204" pitchFamily="34" charset="0"/>
              </a:rPr>
              <a:t>Lambda runs your code on high-availability compute infrastructure</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2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200" dirty="0">
                <a:solidFill>
                  <a:srgbClr val="424242"/>
                </a:solidFill>
                <a:latin typeface="Arial" panose="020B0604020202020204" pitchFamily="34" charset="0"/>
                <a:ea typeface="Open Sans" panose="020B0606030504020204" pitchFamily="34" charset="0"/>
                <a:cs typeface="Arial" panose="020B0604020202020204" pitchFamily="34" charset="0"/>
              </a:rPr>
              <a:t>Amazon EC2 – Elastic </a:t>
            </a:r>
            <a:r>
              <a:rPr lang="en-US" sz="1200">
                <a:solidFill>
                  <a:srgbClr val="424242"/>
                </a:solidFill>
                <a:latin typeface="Arial" panose="020B0604020202020204" pitchFamily="34" charset="0"/>
                <a:ea typeface="Open Sans" panose="020B0606030504020204" pitchFamily="34" charset="0"/>
                <a:cs typeface="Arial" panose="020B0604020202020204" pitchFamily="34" charset="0"/>
              </a:rPr>
              <a:t>Compute Cloud</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200" dirty="0">
                <a:solidFill>
                  <a:srgbClr val="424242"/>
                </a:solidFill>
                <a:latin typeface="Arial" panose="020B0604020202020204" pitchFamily="34" charset="0"/>
                <a:ea typeface="Open Sans" panose="020B0606030504020204" pitchFamily="34" charset="0"/>
                <a:cs typeface="Arial" panose="020B0604020202020204" pitchFamily="34" charset="0"/>
              </a:rPr>
              <a:t>AWS </a:t>
            </a:r>
            <a:r>
              <a:rPr lang="en-US" sz="1200" dirty="0" err="1">
                <a:solidFill>
                  <a:srgbClr val="424242"/>
                </a:solidFill>
                <a:latin typeface="Arial" panose="020B0604020202020204" pitchFamily="34" charset="0"/>
                <a:ea typeface="Open Sans" panose="020B0606030504020204" pitchFamily="34" charset="0"/>
                <a:cs typeface="Arial" panose="020B0604020202020204" pitchFamily="34" charset="0"/>
              </a:rPr>
              <a:t>Fargate</a:t>
            </a:r>
            <a:r>
              <a:rPr lang="en-US" sz="1200" dirty="0">
                <a:solidFill>
                  <a:srgbClr val="424242"/>
                </a:solidFill>
                <a:latin typeface="Arial" panose="020B0604020202020204" pitchFamily="34" charset="0"/>
                <a:ea typeface="Open Sans" panose="020B0606030504020204" pitchFamily="34" charset="0"/>
                <a:cs typeface="Arial" panose="020B0604020202020204" pitchFamily="34" charset="0"/>
              </a:rPr>
              <a:t> – serverless compute for containers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200" dirty="0">
                <a:solidFill>
                  <a:srgbClr val="424242"/>
                </a:solidFill>
                <a:latin typeface="Arial" panose="020B0604020202020204" pitchFamily="34" charset="0"/>
                <a:ea typeface="Open Sans" panose="020B0606030504020204" pitchFamily="34" charset="0"/>
                <a:cs typeface="Arial" panose="020B0604020202020204" pitchFamily="34" charset="0"/>
              </a:rPr>
              <a:t>AWS Elastic Beanstalk – Service for deploying and scaling web applications and services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12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7593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2014</a:t>
            </a:r>
          </a:p>
          <a:p>
            <a:pPr marL="628650" lvl="1" indent="-171450">
              <a:buFont typeface="Arial" panose="020B0604020202020204" pitchFamily="34" charset="0"/>
              <a:buChar char="•"/>
            </a:pPr>
            <a:r>
              <a:rPr lang="en-US" dirty="0"/>
              <a:t>Functions were written in Node.js</a:t>
            </a:r>
          </a:p>
          <a:p>
            <a:pPr marL="628650" lvl="1" indent="-171450">
              <a:buFont typeface="Arial" panose="020B0604020202020204" pitchFamily="34" charset="0"/>
              <a:buChar char="•"/>
            </a:pPr>
            <a:r>
              <a:rPr lang="en-US" dirty="0"/>
              <a:t>Triggered by Amazon S3, Amazon Kinesis streams, or table updates in Amazon DynamoDB</a:t>
            </a:r>
          </a:p>
          <a:p>
            <a:pPr marL="628650" lvl="1" indent="-171450">
              <a:buFont typeface="Arial" panose="020B0604020202020204" pitchFamily="34" charset="0"/>
              <a:buChar char="•"/>
            </a:pPr>
            <a:r>
              <a:rPr lang="en-US" dirty="0"/>
              <a:t>Serverless</a:t>
            </a:r>
          </a:p>
          <a:p>
            <a:pPr marL="0" lvl="0" indent="0">
              <a:buFont typeface="Arial" panose="020B0604020202020204" pitchFamily="34" charset="0"/>
              <a:buNone/>
            </a:pPr>
            <a:r>
              <a:rPr lang="en-US" dirty="0"/>
              <a:t>2015</a:t>
            </a:r>
          </a:p>
          <a:p>
            <a:pPr marL="628650" lvl="1" indent="-171450">
              <a:buFont typeface="Arial" panose="020B0604020202020204" pitchFamily="34" charset="0"/>
              <a:buChar char="•"/>
            </a:pPr>
            <a:r>
              <a:rPr lang="en-US" dirty="0"/>
              <a:t>Java supported</a:t>
            </a:r>
          </a:p>
          <a:p>
            <a:pPr marL="628650" lvl="1" indent="-171450">
              <a:buFont typeface="Arial" panose="020B0604020202020204" pitchFamily="34" charset="0"/>
              <a:buChar char="•"/>
            </a:pPr>
            <a:r>
              <a:rPr lang="en-US" dirty="0"/>
              <a:t>Triggered by SNS and API Gateway</a:t>
            </a:r>
          </a:p>
          <a:p>
            <a:pPr marL="0" lvl="0" indent="0">
              <a:buFont typeface="Arial" panose="020B0604020202020204" pitchFamily="34" charset="0"/>
              <a:buNone/>
            </a:pPr>
            <a:r>
              <a:rPr lang="en-US" dirty="0"/>
              <a:t>2016</a:t>
            </a:r>
          </a:p>
          <a:p>
            <a:pPr marL="628650" lvl="1" indent="-171450">
              <a:buFont typeface="Arial" panose="020B0604020202020204" pitchFamily="34" charset="0"/>
              <a:buChar char="•"/>
            </a:pPr>
            <a:r>
              <a:rPr lang="en-US" dirty="0"/>
              <a:t>Edge executes the functions in AWS locations closer to the viewer</a:t>
            </a:r>
          </a:p>
          <a:p>
            <a:pPr marL="628650" lvl="1" indent="-171450">
              <a:buFont typeface="Arial" panose="020B0604020202020204" pitchFamily="34" charset="0"/>
              <a:buChar char="•"/>
            </a:pPr>
            <a:r>
              <a:rPr lang="en-US" dirty="0"/>
              <a:t>Serverless orchestration service, runs a group of Lambda functions in a specific order</a:t>
            </a:r>
          </a:p>
          <a:p>
            <a:pPr marL="628650" lvl="1" indent="-171450">
              <a:buFont typeface="Arial" panose="020B0604020202020204" pitchFamily="34" charset="0"/>
              <a:buChar char="•"/>
            </a:pPr>
            <a:r>
              <a:rPr lang="en-US" dirty="0"/>
              <a:t>C# supported</a:t>
            </a:r>
          </a:p>
          <a:p>
            <a:pPr marL="0" lvl="0" indent="0">
              <a:buFont typeface="Arial" panose="020B0604020202020204" pitchFamily="34" charset="0"/>
              <a:buNone/>
            </a:pPr>
            <a:r>
              <a:rPr lang="en-US" dirty="0"/>
              <a:t>2017</a:t>
            </a:r>
          </a:p>
          <a:p>
            <a:pPr marL="628650" lvl="1" indent="-171450">
              <a:buFont typeface="Arial" panose="020B0604020202020204" pitchFamily="34" charset="0"/>
              <a:buChar char="•"/>
            </a:pPr>
            <a:r>
              <a:rPr lang="en-US" dirty="0"/>
              <a:t>Support for Code-Deploy</a:t>
            </a:r>
          </a:p>
          <a:p>
            <a:pPr marL="628650" lvl="1" indent="-171450">
              <a:buFont typeface="Arial" panose="020B0604020202020204" pitchFamily="34" charset="0"/>
              <a:buChar char="•"/>
            </a:pPr>
            <a:r>
              <a:rPr lang="en-US" dirty="0"/>
              <a:t>Addition of concurrency limits</a:t>
            </a:r>
          </a:p>
          <a:p>
            <a:pPr marL="0" lvl="0" indent="0">
              <a:buFont typeface="Arial" panose="020B0604020202020204" pitchFamily="34" charset="0"/>
              <a:buNone/>
            </a:pPr>
            <a:r>
              <a:rPr lang="en-US" dirty="0"/>
              <a:t>2018</a:t>
            </a:r>
          </a:p>
          <a:p>
            <a:pPr marL="628650" lvl="1" indent="-171450">
              <a:buFont typeface="Arial" panose="020B0604020202020204" pitchFamily="34" charset="0"/>
              <a:buChar char="•"/>
            </a:pPr>
            <a:r>
              <a:rPr lang="en-US" dirty="0"/>
              <a:t>Executions times tripled to 15 minutes</a:t>
            </a:r>
          </a:p>
          <a:p>
            <a:pPr marL="628650" lvl="1" indent="-171450">
              <a:buFont typeface="Arial" panose="020B0604020202020204" pitchFamily="34" charset="0"/>
              <a:buChar char="•"/>
            </a:pPr>
            <a:r>
              <a:rPr lang="en-US" dirty="0"/>
              <a:t>Ruby and Golang supported</a:t>
            </a:r>
          </a:p>
          <a:p>
            <a:pPr marL="628650" lvl="1" indent="-171450">
              <a:buFont typeface="Arial" panose="020B0604020202020204" pitchFamily="34" charset="0"/>
              <a:buChar char="•"/>
            </a:pPr>
            <a:r>
              <a:rPr lang="en-US" dirty="0"/>
              <a:t>Triggered by Amazon SQS (simple queue service)</a:t>
            </a:r>
          </a:p>
          <a:p>
            <a:pPr marL="0" lvl="0" indent="0">
              <a:buFont typeface="Arial" panose="020B0604020202020204" pitchFamily="34" charset="0"/>
              <a:buNone/>
            </a:pPr>
            <a:r>
              <a:rPr lang="en-US" dirty="0"/>
              <a:t>2019</a:t>
            </a:r>
          </a:p>
          <a:p>
            <a:pPr marL="628650" lvl="1" indent="-171450">
              <a:buFont typeface="Arial" panose="020B0604020202020204" pitchFamily="34" charset="0"/>
              <a:buChar char="•"/>
            </a:pPr>
            <a:r>
              <a:rPr lang="en-US" dirty="0"/>
              <a:t>Provisioned Concurrency allows functions to have consistent start-up latency.  Allows them to serve a burst of traffic</a:t>
            </a:r>
          </a:p>
          <a:p>
            <a:pPr marL="628650" lvl="1" indent="-171450">
              <a:buFont typeface="Arial" panose="020B0604020202020204" pitchFamily="34" charset="0"/>
              <a:buChar char="•"/>
            </a:pPr>
            <a:r>
              <a:rPr lang="en-US" dirty="0"/>
              <a:t>Support added for asynchronous invocations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5</a:t>
            </a:fld>
            <a:endParaRPr lang="en-US" dirty="0"/>
          </a:p>
        </p:txBody>
      </p:sp>
    </p:spTree>
    <p:extLst>
      <p:ext uri="{BB962C8B-B14F-4D97-AF65-F5344CB8AC3E}">
        <p14:creationId xmlns:p14="http://schemas.microsoft.com/office/powerpoint/2010/main" val="2660014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2020</a:t>
            </a:r>
          </a:p>
          <a:p>
            <a:pPr marL="628650" lvl="1" indent="-171450">
              <a:buFont typeface="Arial" panose="020B0604020202020204" pitchFamily="34" charset="0"/>
              <a:buChar char="•"/>
            </a:pPr>
            <a:r>
              <a:rPr lang="en-US" dirty="0"/>
              <a:t>Support for container images, up to 10 GB in size</a:t>
            </a:r>
          </a:p>
          <a:p>
            <a:pPr marL="628650" lvl="1" indent="-171450">
              <a:buFont typeface="Arial" panose="020B0604020202020204" pitchFamily="34" charset="0"/>
              <a:buChar char="•"/>
            </a:pPr>
            <a:r>
              <a:rPr lang="en-US" dirty="0"/>
              <a:t>Base images provided:  Python, Node.js, Java, .NET, Go, Ruby</a:t>
            </a:r>
          </a:p>
          <a:p>
            <a:pPr marL="0" lvl="0" indent="0">
              <a:buFont typeface="Arial" panose="020B0604020202020204" pitchFamily="34" charset="0"/>
              <a:buNone/>
            </a:pPr>
            <a:r>
              <a:rPr lang="en-US" dirty="0"/>
              <a:t>2021</a:t>
            </a:r>
          </a:p>
          <a:p>
            <a:pPr marL="628650" lvl="1" indent="-171450">
              <a:buFont typeface="Arial" panose="020B0604020202020204" pitchFamily="34" charset="0"/>
              <a:buChar char="•"/>
            </a:pPr>
            <a:r>
              <a:rPr lang="en-US" dirty="0"/>
              <a:t>Extensions allow you to integrate your favorite operational tools for monitoring, observability, security, and governance</a:t>
            </a:r>
          </a:p>
          <a:p>
            <a:pPr marL="628650" lvl="1" indent="-171450">
              <a:buFont typeface="Arial" panose="020B0604020202020204" pitchFamily="34" charset="0"/>
              <a:buChar char="•"/>
            </a:pPr>
            <a:r>
              <a:rPr lang="en-US" dirty="0"/>
              <a:t>Support for Amazon RDS for PostgreSQL</a:t>
            </a:r>
          </a:p>
          <a:p>
            <a:pPr marL="628650" lvl="1" indent="-171450">
              <a:buFont typeface="Arial" panose="020B0604020202020204" pitchFamily="34" charset="0"/>
              <a:buChar char="•"/>
            </a:pPr>
            <a:r>
              <a:rPr lang="en-US" dirty="0"/>
              <a:t>Support for Amazon MQ for RabbitMQ</a:t>
            </a:r>
          </a:p>
          <a:p>
            <a:pPr marL="0" lvl="0" indent="0">
              <a:buFont typeface="Arial" panose="020B0604020202020204" pitchFamily="34" charset="0"/>
              <a:buNone/>
            </a:pPr>
            <a:r>
              <a:rPr lang="en-US" dirty="0"/>
              <a:t>2022</a:t>
            </a:r>
          </a:p>
          <a:p>
            <a:pPr marL="628650" lvl="1" indent="-171450">
              <a:buFont typeface="Arial" panose="020B0604020202020204" pitchFamily="34" charset="0"/>
              <a:buChar char="•"/>
            </a:pPr>
            <a:r>
              <a:rPr lang="en-US" dirty="0" err="1"/>
              <a:t>SnapStart</a:t>
            </a:r>
            <a:r>
              <a:rPr lang="en-US" dirty="0"/>
              <a:t> allows Java functions to start up to 10x faster at no extra cost</a:t>
            </a:r>
          </a:p>
          <a:p>
            <a:pPr marL="628650" lvl="1" indent="-171450">
              <a:buFont typeface="Arial" panose="020B0604020202020204" pitchFamily="34" charset="0"/>
              <a:buChar char="•"/>
            </a:pPr>
            <a:r>
              <a:rPr lang="en-US" dirty="0"/>
              <a:t>Amazon Inspector – vulnerability management service that scans workloads for software vulnerabilities and unintended network exposure</a:t>
            </a:r>
          </a:p>
          <a:p>
            <a:pPr marL="628650" lvl="1" indent="-171450">
              <a:buFont typeface="Arial" panose="020B0604020202020204" pitchFamily="34" charset="0"/>
              <a:buChar char="•"/>
            </a:pPr>
            <a:r>
              <a:rPr lang="en-US" dirty="0"/>
              <a:t>Also introduced tiered pricing</a:t>
            </a:r>
          </a:p>
          <a:p>
            <a:pPr marL="0" lvl="0" indent="0">
              <a:buFont typeface="Arial" panose="020B0604020202020204" pitchFamily="34" charset="0"/>
              <a:buNone/>
            </a:pPr>
            <a:r>
              <a:rPr lang="en-US" dirty="0"/>
              <a:t>2023</a:t>
            </a:r>
          </a:p>
          <a:p>
            <a:pPr marL="628650" lvl="1" indent="-171450">
              <a:buFont typeface="Arial" panose="020B0604020202020204" pitchFamily="34" charset="0"/>
              <a:buChar char="•"/>
            </a:pPr>
            <a:r>
              <a:rPr lang="en-US" dirty="0"/>
              <a:t>Support for DocumentDB as event source (MongoDB-compatible document database))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9576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Functions – Serverless orchestration service, runs a group of Lambda functions in a specific order</a:t>
            </a:r>
          </a:p>
          <a:p>
            <a:r>
              <a:rPr lang="en-US" dirty="0"/>
              <a:t>DynamoDB – Serverless NoSQL</a:t>
            </a:r>
          </a:p>
          <a:p>
            <a:r>
              <a:rPr lang="en-US" dirty="0"/>
              <a:t>Kinesis – Used to collect and process large streams of data records in real time</a:t>
            </a:r>
          </a:p>
          <a:p>
            <a:r>
              <a:rPr lang="en-US" dirty="0"/>
              <a:t>API Gateway – Create and deploy REST and WebSocket APIs</a:t>
            </a:r>
          </a:p>
          <a:p>
            <a:r>
              <a:rPr lang="en-US" dirty="0"/>
              <a:t>CloudWatch  Monitors AWS resources in real time.  Collects and track metrics</a:t>
            </a:r>
          </a:p>
          <a:p>
            <a:endParaRPr lang="en-US" dirty="0"/>
          </a:p>
          <a:p>
            <a:r>
              <a:rPr lang="en-US" dirty="0"/>
              <a:t>IAC - </a:t>
            </a:r>
            <a:r>
              <a:rPr lang="en-US" dirty="0" err="1"/>
              <a:t>TerraForm</a:t>
            </a:r>
            <a:endParaRPr lang="en-US"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7</a:t>
            </a:fld>
            <a:endParaRPr lang="en-US" dirty="0"/>
          </a:p>
        </p:txBody>
      </p:sp>
    </p:spTree>
    <p:extLst>
      <p:ext uri="{BB962C8B-B14F-4D97-AF65-F5344CB8AC3E}">
        <p14:creationId xmlns:p14="http://schemas.microsoft.com/office/powerpoint/2010/main" val="2898170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File Processing</a:t>
            </a:r>
            <a:r>
              <a:rPr lang="en-US" dirty="0"/>
              <a:t>:  Amazon S3 (Simple Storage Service) can be used to trigger Lambda data processing in real time after an upload</a:t>
            </a:r>
          </a:p>
          <a:p>
            <a:endParaRPr lang="en-US" dirty="0"/>
          </a:p>
          <a:p>
            <a:r>
              <a:rPr lang="en-US" b="1" dirty="0"/>
              <a:t>Stream Processing</a:t>
            </a:r>
            <a:r>
              <a:rPr lang="en-US" dirty="0"/>
              <a:t>: Use Amazon Kinesis to process real-time streaming data for application activity tracking, transaction order processing, and clickstream analysis</a:t>
            </a:r>
          </a:p>
          <a:p>
            <a:endParaRPr lang="en-US" dirty="0"/>
          </a:p>
          <a:p>
            <a:r>
              <a:rPr lang="en-US" b="1" dirty="0"/>
              <a:t>Web Applications</a:t>
            </a:r>
            <a:r>
              <a:rPr lang="en-US" dirty="0"/>
              <a:t>:  Build web applications that automatically scale up and down that run in multiple data centers</a:t>
            </a:r>
          </a:p>
          <a:p>
            <a:endParaRPr lang="en-US" dirty="0"/>
          </a:p>
          <a:p>
            <a:r>
              <a:rPr lang="en-US" b="1" dirty="0"/>
              <a:t>IoT Backends</a:t>
            </a:r>
            <a:r>
              <a:rPr lang="en-US" dirty="0"/>
              <a:t>: Handle web, mobile, IoT, and third-party requests (AWS IoT – services and solutions to connect and manage devices)</a:t>
            </a:r>
          </a:p>
          <a:p>
            <a:endParaRPr lang="en-US" dirty="0"/>
          </a:p>
          <a:p>
            <a:r>
              <a:rPr lang="en-US" b="1" dirty="0"/>
              <a:t>Mobile Backends</a:t>
            </a:r>
            <a:r>
              <a:rPr lang="en-US" dirty="0"/>
              <a:t>:  Process API requests from iOS, Android, React native frontends (AWS Amplify – Enables frontend web and mobile developers to build full stack applications on AWS)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3955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Configure Options – Configure using console or AWS CLI</a:t>
            </a:r>
          </a:p>
          <a:p>
            <a:endParaRPr lang="en-US" dirty="0"/>
          </a:p>
          <a:p>
            <a:r>
              <a:rPr lang="en-US" dirty="0"/>
              <a:t>Environment Variables – Adjust your functions behavior without updating code</a:t>
            </a:r>
          </a:p>
          <a:p>
            <a:endParaRPr lang="en-US" dirty="0"/>
          </a:p>
          <a:p>
            <a:r>
              <a:rPr lang="en-US" dirty="0"/>
              <a:t>Versions – A new function can be used for beta testing without affecting production</a:t>
            </a:r>
          </a:p>
          <a:p>
            <a:endParaRPr lang="en-US" dirty="0"/>
          </a:p>
          <a:p>
            <a:r>
              <a:rPr lang="en-US" dirty="0"/>
              <a:t>Container images – Use AWS provided base images or alternative base image to reuse your existing container tooling</a:t>
            </a:r>
          </a:p>
          <a:p>
            <a:endParaRPr lang="en-US" dirty="0"/>
          </a:p>
          <a:p>
            <a:r>
              <a:rPr lang="en-US" dirty="0"/>
              <a:t>Layers – Package libraries and other dependencies to reduce the size of deployment archives to faster deploy code</a:t>
            </a:r>
          </a:p>
          <a:p>
            <a:endParaRPr lang="en-US" dirty="0"/>
          </a:p>
          <a:p>
            <a:r>
              <a:rPr lang="en-US" dirty="0"/>
              <a:t>Lambda Extensions – Augment your functions with tools for monitoring, security and governance</a:t>
            </a:r>
          </a:p>
          <a:p>
            <a:endParaRPr lang="en-US" dirty="0"/>
          </a:p>
          <a:p>
            <a:r>
              <a:rPr lang="en-US" dirty="0"/>
              <a:t>Function URLs – Add dedicated HTTP(S) endpoint to your Lambda function</a:t>
            </a:r>
          </a:p>
          <a:p>
            <a:endParaRPr lang="en-US" dirty="0"/>
          </a:p>
          <a:p>
            <a:r>
              <a:rPr lang="en-US" dirty="0"/>
              <a:t>Response Streaming – Configure Lambda function URLs to stream response payloads back to clients from Node.js functions</a:t>
            </a:r>
          </a:p>
          <a:p>
            <a:endParaRPr lang="en-US" dirty="0"/>
          </a:p>
          <a:p>
            <a:r>
              <a:rPr lang="en-US" dirty="0"/>
              <a:t>Concurrency and Scaling controls – Apply control over scaling and responsiveness of production applications</a:t>
            </a:r>
          </a:p>
          <a:p>
            <a:endParaRPr lang="en-US" dirty="0"/>
          </a:p>
          <a:p>
            <a:r>
              <a:rPr lang="en-US" dirty="0"/>
              <a:t>Code Signing – Verify that only approved developers publish code to your lambda functions</a:t>
            </a:r>
          </a:p>
          <a:p>
            <a:endParaRPr lang="en-US" dirty="0"/>
          </a:p>
          <a:p>
            <a:r>
              <a:rPr lang="en-US" dirty="0"/>
              <a:t>Private Networking – Create private network for resources such as databases, cache instances, or internal services</a:t>
            </a:r>
          </a:p>
          <a:p>
            <a:endParaRPr lang="en-US" dirty="0"/>
          </a:p>
          <a:p>
            <a:r>
              <a:rPr lang="en-US" dirty="0"/>
              <a:t>Database access and proxy – Create an Amazon RDS database proxy to manage a pool of database connections</a:t>
            </a:r>
          </a:p>
          <a:p>
            <a:endParaRPr lang="en-US" dirty="0"/>
          </a:p>
          <a:p>
            <a:r>
              <a:rPr lang="en-US" dirty="0"/>
              <a:t>File system access – Create a function to mount an Amazon Elastic File System to a local directory so the function can access and modify shared resources</a:t>
            </a:r>
          </a:p>
          <a:p>
            <a:endParaRPr lang="en-US" dirty="0"/>
          </a:p>
          <a:p>
            <a:r>
              <a:rPr lang="en-US" dirty="0"/>
              <a:t>Lambda </a:t>
            </a:r>
            <a:r>
              <a:rPr lang="en-US" dirty="0" err="1"/>
              <a:t>SnapStart</a:t>
            </a:r>
            <a:r>
              <a:rPr lang="en-US" dirty="0"/>
              <a:t> for Java – Improved startup performance for Java runtimes by up to 10x at no extra cost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96373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3.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2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E8420158-40FE-C848-852D-870E6AA7E7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23651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223910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158254"/>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42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320438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2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900018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86731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489718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346081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04431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dirty="0"/>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8134D7D7-4D91-7A46-AD10-3880DD2187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C4C8B9F6-18D3-F34F-A367-73B1553311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55092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F1CFCB71-7515-6A49-9E59-8BD36C292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562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2020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6DC8573C-9DB1-174F-9712-832EFA0572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0250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endParaRPr lang="en-US" dirty="0"/>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dirty="0"/>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dirty="0"/>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148440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5684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0716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
        <p:nvSpPr>
          <p:cNvPr id="10" name="TextBox 9">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Drag picture to placeholder or click icon to add</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722"/>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4909538" y="647749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9217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BDAE5DC-E10D-F042-8C28-23799DF072E6}"/>
              </a:ext>
            </a:extLst>
          </p:cNvPr>
          <p:cNvSpPr>
            <a:spLocks noGrp="1"/>
          </p:cNvSpPr>
          <p:nvPr>
            <p:ph type="title"/>
          </p:nvPr>
        </p:nvSpPr>
        <p:spPr>
          <a:xfrm>
            <a:off x="303213" y="386004"/>
            <a:ext cx="10515600" cy="668225"/>
          </a:xfrm>
          <a:prstGeom prst="rect">
            <a:avLst/>
          </a:prstGeom>
        </p:spPr>
        <p:txBody>
          <a:bodyPr/>
          <a:lstStyle>
            <a:lvl1pPr>
              <a:defRPr b="0"/>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Drag picture to placeholder or click icon to add</a:t>
            </a:r>
            <a:endParaRPr lang="en-US" dirty="0"/>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bg1"/>
                </a:solidFill>
                <a:latin typeface="Arial" panose="020B0604020202020204" pitchFamily="34" charset="0"/>
                <a:cs typeface="Arial" panose="020B0604020202020204" pitchFamily="34" charset="0"/>
              </a:rPr>
              <a:t>PROPRIETARY AND CONFIDENTIAL</a:t>
            </a:r>
            <a:endParaRPr lang="en-US" sz="800" b="0" i="0" dirty="0">
              <a:solidFill>
                <a:schemeClr val="bg1"/>
              </a:solidFill>
              <a:latin typeface="Arial" panose="020B0604020202020204" pitchFamily="34" charset="0"/>
            </a:endParaRPr>
          </a:p>
        </p:txBody>
      </p:sp>
      <p:sp>
        <p:nvSpPr>
          <p:cNvPr id="16"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7" name="Oval 16">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01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1" name="Picture 10">
            <a:extLst>
              <a:ext uri="{FF2B5EF4-FFF2-40B4-BE49-F238E27FC236}">
                <a16:creationId xmlns:a16="http://schemas.microsoft.com/office/drawing/2014/main" id="{1AB36FB6-1E4C-764A-B69D-F5349565A5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88159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4EBAB20A-1805-2642-9AF4-459F5C4722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390000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2022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pic>
        <p:nvPicPr>
          <p:cNvPr id="13" name="Picture 12">
            <a:extLst>
              <a:ext uri="{FF2B5EF4-FFF2-40B4-BE49-F238E27FC236}">
                <a16:creationId xmlns:a16="http://schemas.microsoft.com/office/drawing/2014/main" id="{F1C8864A-7436-914C-9A95-6644EC0233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3400" y="1031030"/>
            <a:ext cx="2426714" cy="337479"/>
          </a:xfrm>
          <a:prstGeom prst="rect">
            <a:avLst/>
          </a:prstGeom>
        </p:spPr>
      </p:pic>
    </p:spTree>
    <p:extLst>
      <p:ext uri="{BB962C8B-B14F-4D97-AF65-F5344CB8AC3E}">
        <p14:creationId xmlns:p14="http://schemas.microsoft.com/office/powerpoint/2010/main" val="14339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image" Target="../media/image1.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Tree>
    <p:extLst>
      <p:ext uri="{BB962C8B-B14F-4D97-AF65-F5344CB8AC3E}">
        <p14:creationId xmlns:p14="http://schemas.microsoft.com/office/powerpoint/2010/main" val="3251991130"/>
      </p:ext>
    </p:extLst>
  </p:cSld>
  <p:clrMap bg1="lt1" tx1="dk1" bg2="lt2" tx2="dk2" accent1="accent1" accent2="accent2" accent3="accent3" accent4="accent4" accent5="accent5" accent6="accent6" hlink="hlink" folHlink="folHlink"/>
  <p:sldLayoutIdLst>
    <p:sldLayoutId id="2147484216" r:id="rId1"/>
    <p:sldLayoutId id="2147484169" r:id="rId2"/>
    <p:sldLayoutId id="2147484187" r:id="rId3"/>
    <p:sldLayoutId id="2147484190" r:id="rId4"/>
    <p:sldLayoutId id="2147484204" r:id="rId5"/>
    <p:sldLayoutId id="2147484224" r:id="rId6"/>
    <p:sldLayoutId id="2147484167" r:id="rId7"/>
    <p:sldLayoutId id="2147484221" r:id="rId8"/>
    <p:sldLayoutId id="2147484222" r:id="rId9"/>
    <p:sldLayoutId id="2147484223" r:id="rId10"/>
    <p:sldLayoutId id="2147484188" r:id="rId11"/>
    <p:sldLayoutId id="2147484206" r:id="rId12"/>
    <p:sldLayoutId id="2147484217" r:id="rId13"/>
    <p:sldLayoutId id="2147484208" r:id="rId14"/>
    <p:sldLayoutId id="2147484218" r:id="rId15"/>
    <p:sldLayoutId id="2147484194" r:id="rId16"/>
    <p:sldLayoutId id="2147484219" r:id="rId17"/>
    <p:sldLayoutId id="2147484225"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userDrawn="1">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50" r:id="rId19"/>
    <p:sldLayoutId id="214748427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448289392"/>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 id="2147484270" r:id="rId19"/>
    <p:sldLayoutId id="2147484271" r:id="rId20"/>
    <p:sldLayoutId id="214748427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lambda/latest/dg/gettingstarted-features.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hyperlink" Target="https://docs.aws.amazon.com/lambda/latest/dg/gettingstarted-features.htm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hyperlink" Target="https://docs.aws.amazon.com/lambda/latest/dg/gettingstarted-features.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hyperlink" Target="https://docs.aws.amazon.com/lambda/latest/dg/gettingstarted-features.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hyperlink" Target="https://docs.aws.amazon.com/lambda/latest/dg/gettingstarted-features.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hyperlink" Target="https://docs.aws.amazon.com/lambda/latest/dg/lambda-runtime-environment.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hyperlink" Target="https://docs.aws.amazon.com/lambda/latest/dg/lambda-runtime-environment.htm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lambda/pricing/"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blog.awsfundamentals.com/aws-lambda-pricing-a-complete-guide-to-understanding-the-cost-of-the-serverless-servi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hyperlink" Target="https://docs.aws.amazon.com/lambda/latest/dg/best-practices.html"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docs.aws.amazon.com/lambda/latest/dg/services-alexa.html"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hyperlink" Target="https://d1.awsstatic.com/training-and-certification/docs/AWS_certification_paths.pdf"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aws.amazon.com/lambda/latest/dg/services-apigateway-tutorial.html"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hyperlink" Target="https://aws.amazon.com/blogs/developer/net-core-global-tools-for-aws/" TargetMode="External"/><Relationship Id="rId5" Type="http://schemas.openxmlformats.org/officeDocument/2006/relationships/hyperlink" Target="https://docs.aws.amazon.com/cli/latest/userguide/getting-started-install.html" TargetMode="External"/><Relationship Id="rId4" Type="http://schemas.openxmlformats.org/officeDocument/2006/relationships/hyperlink" Target="https://docs.aws.amazon.com/lambda/latest/dg/getting-started.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aws.amazon.com/sdkfornet/v3/apidocs/Index.html"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hyperlink" Target="https://docs.aws.amazon.com/cli/latest/index.html" TargetMode="External"/><Relationship Id="rId4" Type="http://schemas.openxmlformats.org/officeDocument/2006/relationships/hyperlink" Target="https://docs.aws.amazon.com/sdkref/latest/guide/overview.html?icmpid=docs_homepage_sdktoolkit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cs.aws.amazon.com/lambda/latest/dg/welcome.htm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hyperlink" Target="https://www.techtarget.com/searchcloudcomputing/infographic/Follow-the-evolution-of-AWS-Lambda"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s://aws.amazon.com/blogs/aws/aws-reinvent-announcements-2020/"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hyperlink" Target="https://aws.amazon.com/blogs/aws/top-announcements-of-aws-reinvent-2022/" TargetMode="External"/><Relationship Id="rId4" Type="http://schemas.openxmlformats.org/officeDocument/2006/relationships/diagramLayout" Target="../diagrams/layout2.xml"/><Relationship Id="rId9" Type="http://schemas.openxmlformats.org/officeDocument/2006/relationships/hyperlink" Target="https://aws.amazon.com/blogs/aws/top-announcements-of-aws-reinvent-202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docs.aws.amazon.com/lambda/latest/dg/applications-usecases.html" TargetMode="External"/><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hyperlink" Target="https://docs.aws.amazon.com/lambda/latest/dg/welcome.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F4C3E1-B460-924F-867E-DBB3C3100B45}"/>
              </a:ext>
            </a:extLst>
          </p:cNvPr>
          <p:cNvSpPr>
            <a:spLocks noGrp="1"/>
          </p:cNvSpPr>
          <p:nvPr>
            <p:ph type="body" idx="10"/>
          </p:nvPr>
        </p:nvSpPr>
        <p:spPr/>
        <p:txBody>
          <a:bodyPr/>
          <a:lstStyle/>
          <a:p>
            <a:r>
              <a:rPr lang="en-US" dirty="0"/>
              <a:t>Tim Artz</a:t>
            </a:r>
          </a:p>
        </p:txBody>
      </p:sp>
      <p:sp>
        <p:nvSpPr>
          <p:cNvPr id="3" name="Title 2">
            <a:extLst>
              <a:ext uri="{FF2B5EF4-FFF2-40B4-BE49-F238E27FC236}">
                <a16:creationId xmlns:a16="http://schemas.microsoft.com/office/drawing/2014/main" id="{6507C344-3567-F14A-872A-D6D94B0422F3}"/>
              </a:ext>
            </a:extLst>
          </p:cNvPr>
          <p:cNvSpPr>
            <a:spLocks noGrp="1"/>
          </p:cNvSpPr>
          <p:nvPr>
            <p:ph type="ctrTitle"/>
          </p:nvPr>
        </p:nvSpPr>
        <p:spPr/>
        <p:txBody>
          <a:bodyPr/>
          <a:lstStyle/>
          <a:p>
            <a:r>
              <a:rPr lang="en-US" dirty="0"/>
              <a:t>AWS Lambda</a:t>
            </a:r>
          </a:p>
        </p:txBody>
      </p:sp>
      <p:sp>
        <p:nvSpPr>
          <p:cNvPr id="4" name="Text Placeholder 3">
            <a:extLst>
              <a:ext uri="{FF2B5EF4-FFF2-40B4-BE49-F238E27FC236}">
                <a16:creationId xmlns:a16="http://schemas.microsoft.com/office/drawing/2014/main" id="{1CA756A4-3699-9F4D-99D3-8F6CA4D45694}"/>
              </a:ext>
            </a:extLst>
          </p:cNvPr>
          <p:cNvSpPr>
            <a:spLocks noGrp="1"/>
          </p:cNvSpPr>
          <p:nvPr>
            <p:ph type="body" sz="quarter" idx="11"/>
          </p:nvPr>
        </p:nvSpPr>
        <p:spPr/>
        <p:txBody>
          <a:bodyPr/>
          <a:lstStyle/>
          <a:p>
            <a:r>
              <a:rPr lang="en-US" dirty="0"/>
              <a:t>July 2023</a:t>
            </a:r>
          </a:p>
        </p:txBody>
      </p:sp>
    </p:spTree>
    <p:extLst>
      <p:ext uri="{BB962C8B-B14F-4D97-AF65-F5344CB8AC3E}">
        <p14:creationId xmlns:p14="http://schemas.microsoft.com/office/powerpoint/2010/main" val="1582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Additional Features</a:t>
            </a:r>
          </a:p>
        </p:txBody>
      </p:sp>
      <p:sp>
        <p:nvSpPr>
          <p:cNvPr id="4" name="TextBox 3">
            <a:extLst>
              <a:ext uri="{FF2B5EF4-FFF2-40B4-BE49-F238E27FC236}">
                <a16:creationId xmlns:a16="http://schemas.microsoft.com/office/drawing/2014/main" id="{3E660A5E-C8C0-8BB0-0EDC-C322B6BE586D}"/>
              </a:ext>
            </a:extLst>
          </p:cNvPr>
          <p:cNvSpPr txBox="1"/>
          <p:nvPr/>
        </p:nvSpPr>
        <p:spPr>
          <a:xfrm>
            <a:off x="302683" y="5907661"/>
            <a:ext cx="6097836" cy="246221"/>
          </a:xfrm>
          <a:prstGeom prst="rect">
            <a:avLst/>
          </a:prstGeom>
          <a:noFill/>
        </p:spPr>
        <p:txBody>
          <a:bodyPr wrap="square">
            <a:spAutoFit/>
          </a:bodyPr>
          <a:lstStyle/>
          <a:p>
            <a:r>
              <a:rPr lang="en-US" sz="1000" dirty="0">
                <a:hlinkClick r:id="rId3">
                  <a:extLst>
                    <a:ext uri="{A12FA001-AC4F-418D-AE19-62706E023703}">
                      <ahyp:hlinkClr xmlns:ahyp="http://schemas.microsoft.com/office/drawing/2018/hyperlinkcolor" val="tx"/>
                    </a:ext>
                  </a:extLst>
                </a:hlinkClick>
              </a:rPr>
              <a:t>Additional Lambda features - AWS Lambda (amazon.com)</a:t>
            </a:r>
            <a:endParaRPr lang="en-US" sz="1000" dirty="0"/>
          </a:p>
        </p:txBody>
      </p:sp>
      <p:sp>
        <p:nvSpPr>
          <p:cNvPr id="5" name="TextBox 4">
            <a:extLst>
              <a:ext uri="{FF2B5EF4-FFF2-40B4-BE49-F238E27FC236}">
                <a16:creationId xmlns:a16="http://schemas.microsoft.com/office/drawing/2014/main" id="{95F43004-DEE0-64DC-BDDA-EED7EE3EEAE9}"/>
              </a:ext>
            </a:extLst>
          </p:cNvPr>
          <p:cNvSpPr txBox="1"/>
          <p:nvPr/>
        </p:nvSpPr>
        <p:spPr>
          <a:xfrm>
            <a:off x="484742" y="1035586"/>
            <a:ext cx="9805012" cy="1846659"/>
          </a:xfrm>
          <a:prstGeom prst="rect">
            <a:avLst/>
          </a:prstGeom>
          <a:noFill/>
        </p:spPr>
        <p:txBody>
          <a:bodyPr wrap="square" rtlCol="0">
            <a:spAutoFit/>
          </a:bodyPr>
          <a:lstStyle/>
          <a:p>
            <a:pPr algn="l"/>
            <a:r>
              <a:rPr lang="en-US" sz="2400" dirty="0">
                <a:latin typeface="Arial" panose="020B0604020202020204" pitchFamily="34" charset="0"/>
                <a:ea typeface="Open Sans" panose="020B0606030504020204" pitchFamily="34" charset="0"/>
                <a:cs typeface="Arial" panose="020B0604020202020204" pitchFamily="34" charset="0"/>
              </a:rPr>
              <a:t>Asynchronous Invocation</a:t>
            </a:r>
          </a:p>
          <a:p>
            <a:pPr marL="742950" lvl="1" indent="-28575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Lambda retries asynchronous calls if the function returns an error or is throttled</a:t>
            </a:r>
          </a:p>
          <a:p>
            <a:pPr marL="1200150" lvl="2" indent="-28575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1200150" lvl="2"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Can configure Lambda to send events that failed to a dead-letter queue</a:t>
            </a:r>
          </a:p>
          <a:p>
            <a:pPr algn="l"/>
            <a:endParaRPr lang="en-US" dirty="0">
              <a:latin typeface="Arial" panose="020B0604020202020204" pitchFamily="34" charset="0"/>
              <a:ea typeface="Open Sans" panose="020B0606030504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D5DC22D-5383-C097-74AC-EE80C37B4DF4}"/>
              </a:ext>
            </a:extLst>
          </p:cNvPr>
          <p:cNvPicPr>
            <a:picLocks noChangeAspect="1"/>
          </p:cNvPicPr>
          <p:nvPr/>
        </p:nvPicPr>
        <p:blipFill>
          <a:blip r:embed="rId4"/>
          <a:stretch>
            <a:fillRect/>
          </a:stretch>
        </p:blipFill>
        <p:spPr>
          <a:xfrm>
            <a:off x="2245416" y="3429000"/>
            <a:ext cx="5982535" cy="2419688"/>
          </a:xfrm>
          <a:prstGeom prst="rect">
            <a:avLst/>
          </a:prstGeom>
        </p:spPr>
      </p:pic>
    </p:spTree>
    <p:extLst>
      <p:ext uri="{BB962C8B-B14F-4D97-AF65-F5344CB8AC3E}">
        <p14:creationId xmlns:p14="http://schemas.microsoft.com/office/powerpoint/2010/main" val="352072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Additional Features</a:t>
            </a:r>
          </a:p>
        </p:txBody>
      </p:sp>
      <p:sp>
        <p:nvSpPr>
          <p:cNvPr id="4" name="TextBox 3">
            <a:extLst>
              <a:ext uri="{FF2B5EF4-FFF2-40B4-BE49-F238E27FC236}">
                <a16:creationId xmlns:a16="http://schemas.microsoft.com/office/drawing/2014/main" id="{3E660A5E-C8C0-8BB0-0EDC-C322B6BE586D}"/>
              </a:ext>
            </a:extLst>
          </p:cNvPr>
          <p:cNvSpPr txBox="1"/>
          <p:nvPr/>
        </p:nvSpPr>
        <p:spPr>
          <a:xfrm>
            <a:off x="302683" y="5907661"/>
            <a:ext cx="6097836" cy="246221"/>
          </a:xfrm>
          <a:prstGeom prst="rect">
            <a:avLst/>
          </a:prstGeom>
          <a:noFill/>
        </p:spPr>
        <p:txBody>
          <a:bodyPr wrap="square">
            <a:spAutoFit/>
          </a:bodyPr>
          <a:lstStyle/>
          <a:p>
            <a:r>
              <a:rPr lang="en-US" sz="1000" dirty="0">
                <a:hlinkClick r:id="rId3">
                  <a:extLst>
                    <a:ext uri="{A12FA001-AC4F-418D-AE19-62706E023703}">
                      <ahyp:hlinkClr xmlns:ahyp="http://schemas.microsoft.com/office/drawing/2018/hyperlinkcolor" val="tx"/>
                    </a:ext>
                  </a:extLst>
                </a:hlinkClick>
              </a:rPr>
              <a:t>Additional Lambda features - AWS Lambda (amazon.com)</a:t>
            </a:r>
            <a:endParaRPr lang="en-US" sz="1000" dirty="0"/>
          </a:p>
        </p:txBody>
      </p:sp>
      <p:sp>
        <p:nvSpPr>
          <p:cNvPr id="5" name="TextBox 4">
            <a:extLst>
              <a:ext uri="{FF2B5EF4-FFF2-40B4-BE49-F238E27FC236}">
                <a16:creationId xmlns:a16="http://schemas.microsoft.com/office/drawing/2014/main" id="{95F43004-DEE0-64DC-BDDA-EED7EE3EEAE9}"/>
              </a:ext>
            </a:extLst>
          </p:cNvPr>
          <p:cNvSpPr txBox="1"/>
          <p:nvPr/>
        </p:nvSpPr>
        <p:spPr>
          <a:xfrm>
            <a:off x="302683" y="1046603"/>
            <a:ext cx="4748270" cy="4093428"/>
          </a:xfrm>
          <a:prstGeom prst="rect">
            <a:avLst/>
          </a:prstGeom>
          <a:noFill/>
        </p:spPr>
        <p:txBody>
          <a:bodyPr wrap="square" rtlCol="0">
            <a:spAutoFit/>
          </a:bodyPr>
          <a:lstStyle/>
          <a:p>
            <a:pPr algn="l"/>
            <a:r>
              <a:rPr lang="en-US" sz="2000" dirty="0">
                <a:latin typeface="Arial" panose="020B0604020202020204" pitchFamily="34" charset="0"/>
                <a:ea typeface="Open Sans" panose="020B0606030504020204" pitchFamily="34" charset="0"/>
                <a:cs typeface="Arial" panose="020B0604020202020204" pitchFamily="34" charset="0"/>
              </a:rPr>
              <a:t>Event Source Mappings</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Process items in batches from a stream or queue</a:t>
            </a:r>
          </a:p>
          <a:p>
            <a:pPr marL="1257300" lvl="2"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Amazon SQS</a:t>
            </a:r>
          </a:p>
          <a:p>
            <a:pPr marL="1257300" lvl="2"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Amazon Kinesis stream</a:t>
            </a:r>
          </a:p>
          <a:p>
            <a:pPr marL="1257300" lvl="2"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Amazon DynamoDB stream</a:t>
            </a:r>
          </a:p>
          <a:p>
            <a:pPr marL="1257300" lvl="2" indent="-34290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1257300" lvl="2" indent="-34290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Events can contain thousands of items</a:t>
            </a:r>
          </a:p>
          <a:p>
            <a:pPr marL="800100" lvl="1" indent="-342900">
              <a:buFont typeface="Arial" panose="020B0604020202020204" pitchFamily="34" charset="0"/>
              <a:buChar char="•"/>
            </a:pPr>
            <a:endParaRPr lang="en-US" sz="2000" dirty="0">
              <a:latin typeface="Arial" panose="020B0604020202020204" pitchFamily="34" charset="0"/>
              <a:ea typeface="Open Sans" panose="020B0606030504020204" pitchFamily="34" charset="0"/>
              <a:cs typeface="Arial" panose="020B0604020202020204" pitchFamily="34" charset="0"/>
            </a:endParaRPr>
          </a:p>
          <a:p>
            <a:pPr marL="800100" lvl="1" indent="-342900">
              <a:buFont typeface="Arial" panose="020B0604020202020204" pitchFamily="34" charset="0"/>
              <a:buChar char="•"/>
            </a:pPr>
            <a:endParaRPr lang="en-US" sz="2000" dirty="0">
              <a:latin typeface="Arial" panose="020B0604020202020204" pitchFamily="34" charset="0"/>
              <a:ea typeface="Open Sans" panose="020B0606030504020204" pitchFamily="34" charset="0"/>
              <a:cs typeface="Arial" panose="020B0604020202020204" pitchFamily="34" charset="0"/>
            </a:endParaRPr>
          </a:p>
          <a:p>
            <a:pPr algn="l"/>
            <a:endParaRPr lang="en-US" dirty="0">
              <a:latin typeface="Arial" panose="020B0604020202020204" pitchFamily="34" charset="0"/>
              <a:ea typeface="Open Sans" panose="020B0606030504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FB4C486-7298-A255-5A67-C38A7284F3C7}"/>
              </a:ext>
            </a:extLst>
          </p:cNvPr>
          <p:cNvPicPr>
            <a:picLocks noChangeAspect="1"/>
          </p:cNvPicPr>
          <p:nvPr/>
        </p:nvPicPr>
        <p:blipFill>
          <a:blip r:embed="rId4"/>
          <a:stretch>
            <a:fillRect/>
          </a:stretch>
        </p:blipFill>
        <p:spPr>
          <a:xfrm>
            <a:off x="5714138" y="1035586"/>
            <a:ext cx="6173061" cy="4305901"/>
          </a:xfrm>
          <a:prstGeom prst="rect">
            <a:avLst/>
          </a:prstGeom>
        </p:spPr>
      </p:pic>
    </p:spTree>
    <p:extLst>
      <p:ext uri="{BB962C8B-B14F-4D97-AF65-F5344CB8AC3E}">
        <p14:creationId xmlns:p14="http://schemas.microsoft.com/office/powerpoint/2010/main" val="402870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Additional Features</a:t>
            </a:r>
          </a:p>
        </p:txBody>
      </p:sp>
      <p:sp>
        <p:nvSpPr>
          <p:cNvPr id="4" name="TextBox 3">
            <a:extLst>
              <a:ext uri="{FF2B5EF4-FFF2-40B4-BE49-F238E27FC236}">
                <a16:creationId xmlns:a16="http://schemas.microsoft.com/office/drawing/2014/main" id="{3E660A5E-C8C0-8BB0-0EDC-C322B6BE586D}"/>
              </a:ext>
            </a:extLst>
          </p:cNvPr>
          <p:cNvSpPr txBox="1"/>
          <p:nvPr/>
        </p:nvSpPr>
        <p:spPr>
          <a:xfrm>
            <a:off x="302683" y="5907661"/>
            <a:ext cx="6097836" cy="246221"/>
          </a:xfrm>
          <a:prstGeom prst="rect">
            <a:avLst/>
          </a:prstGeom>
          <a:noFill/>
        </p:spPr>
        <p:txBody>
          <a:bodyPr wrap="square">
            <a:spAutoFit/>
          </a:bodyPr>
          <a:lstStyle/>
          <a:p>
            <a:r>
              <a:rPr lang="en-US" sz="1000" dirty="0">
                <a:hlinkClick r:id="rId3">
                  <a:extLst>
                    <a:ext uri="{A12FA001-AC4F-418D-AE19-62706E023703}">
                      <ahyp:hlinkClr xmlns:ahyp="http://schemas.microsoft.com/office/drawing/2018/hyperlinkcolor" val="tx"/>
                    </a:ext>
                  </a:extLst>
                </a:hlinkClick>
              </a:rPr>
              <a:t>Additional Lambda features - AWS Lambda (amazon.com)</a:t>
            </a:r>
            <a:endParaRPr lang="en-US" sz="1000" dirty="0"/>
          </a:p>
        </p:txBody>
      </p:sp>
      <p:sp>
        <p:nvSpPr>
          <p:cNvPr id="5" name="TextBox 4">
            <a:extLst>
              <a:ext uri="{FF2B5EF4-FFF2-40B4-BE49-F238E27FC236}">
                <a16:creationId xmlns:a16="http://schemas.microsoft.com/office/drawing/2014/main" id="{95F43004-DEE0-64DC-BDDA-EED7EE3EEAE9}"/>
              </a:ext>
            </a:extLst>
          </p:cNvPr>
          <p:cNvSpPr txBox="1"/>
          <p:nvPr/>
        </p:nvSpPr>
        <p:spPr>
          <a:xfrm>
            <a:off x="302683" y="1035586"/>
            <a:ext cx="5205751" cy="4370427"/>
          </a:xfrm>
          <a:prstGeom prst="rect">
            <a:avLst/>
          </a:prstGeom>
          <a:noFill/>
        </p:spPr>
        <p:txBody>
          <a:bodyPr wrap="square" rtlCol="0">
            <a:spAutoFit/>
          </a:bodyPr>
          <a:lstStyle/>
          <a:p>
            <a:pPr algn="l"/>
            <a:r>
              <a:rPr lang="en-US" sz="2000" dirty="0">
                <a:latin typeface="Arial" panose="020B0604020202020204" pitchFamily="34" charset="0"/>
                <a:ea typeface="Open Sans" panose="020B0606030504020204" pitchFamily="34" charset="0"/>
                <a:cs typeface="Arial" panose="020B0604020202020204" pitchFamily="34" charset="0"/>
              </a:rPr>
              <a:t>Destinations</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lvl="2"/>
            <a:endParaRPr lang="en-US" dirty="0">
              <a:latin typeface="Arial" panose="020B0604020202020204" pitchFamily="34" charset="0"/>
              <a:ea typeface="Open Sans" panose="020B0606030504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For Asynchronous Invocation, send records to:</a:t>
            </a:r>
          </a:p>
          <a:p>
            <a:pPr marL="1257300" lvl="2"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Queue</a:t>
            </a:r>
          </a:p>
          <a:p>
            <a:pPr marL="1257300" lvl="2"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Topic</a:t>
            </a:r>
          </a:p>
          <a:p>
            <a:pPr marL="1257300" lvl="2"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Function</a:t>
            </a:r>
          </a:p>
          <a:p>
            <a:pPr marL="1257300" lvl="2"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Event Bus</a:t>
            </a:r>
          </a:p>
          <a:p>
            <a:pPr marL="1257300" lvl="2" indent="-34290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Separate destinations can be configured for success and failed processing</a:t>
            </a:r>
          </a:p>
          <a:p>
            <a:pPr marL="800100" lvl="1" indent="-342900">
              <a:buFont typeface="Arial" panose="020B0604020202020204" pitchFamily="34" charset="0"/>
              <a:buChar char="•"/>
            </a:pPr>
            <a:endParaRPr lang="en-US" sz="2000" dirty="0">
              <a:latin typeface="Arial" panose="020B0604020202020204" pitchFamily="34" charset="0"/>
              <a:ea typeface="Open Sans" panose="020B0606030504020204" pitchFamily="34" charset="0"/>
              <a:cs typeface="Arial" panose="020B0604020202020204" pitchFamily="34" charset="0"/>
            </a:endParaRPr>
          </a:p>
          <a:p>
            <a:pPr marL="800100" lvl="1" indent="-342900">
              <a:buFont typeface="Arial" panose="020B0604020202020204" pitchFamily="34" charset="0"/>
              <a:buChar char="•"/>
            </a:pPr>
            <a:endParaRPr lang="en-US" sz="2000" dirty="0">
              <a:latin typeface="Arial" panose="020B0604020202020204" pitchFamily="34" charset="0"/>
              <a:ea typeface="Open Sans" panose="020B0606030504020204" pitchFamily="34" charset="0"/>
              <a:cs typeface="Arial" panose="020B0604020202020204" pitchFamily="34" charset="0"/>
            </a:endParaRPr>
          </a:p>
          <a:p>
            <a:pPr algn="l"/>
            <a:endParaRPr lang="en-US" dirty="0">
              <a:latin typeface="Arial" panose="020B0604020202020204" pitchFamily="34" charset="0"/>
              <a:ea typeface="Open Sans" panose="020B0606030504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A8F85A1-7BA6-33C3-D248-748AACE42CF9}"/>
              </a:ext>
            </a:extLst>
          </p:cNvPr>
          <p:cNvPicPr>
            <a:picLocks noChangeAspect="1"/>
          </p:cNvPicPr>
          <p:nvPr/>
        </p:nvPicPr>
        <p:blipFill>
          <a:blip r:embed="rId4"/>
          <a:stretch>
            <a:fillRect/>
          </a:stretch>
        </p:blipFill>
        <p:spPr>
          <a:xfrm>
            <a:off x="5508434" y="1342730"/>
            <a:ext cx="6011114" cy="3972479"/>
          </a:xfrm>
          <a:prstGeom prst="rect">
            <a:avLst/>
          </a:prstGeom>
        </p:spPr>
      </p:pic>
    </p:spTree>
    <p:extLst>
      <p:ext uri="{BB962C8B-B14F-4D97-AF65-F5344CB8AC3E}">
        <p14:creationId xmlns:p14="http://schemas.microsoft.com/office/powerpoint/2010/main" val="113134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Additional Features</a:t>
            </a:r>
          </a:p>
        </p:txBody>
      </p:sp>
      <p:sp>
        <p:nvSpPr>
          <p:cNvPr id="4" name="TextBox 3">
            <a:extLst>
              <a:ext uri="{FF2B5EF4-FFF2-40B4-BE49-F238E27FC236}">
                <a16:creationId xmlns:a16="http://schemas.microsoft.com/office/drawing/2014/main" id="{3E660A5E-C8C0-8BB0-0EDC-C322B6BE586D}"/>
              </a:ext>
            </a:extLst>
          </p:cNvPr>
          <p:cNvSpPr txBox="1"/>
          <p:nvPr/>
        </p:nvSpPr>
        <p:spPr>
          <a:xfrm>
            <a:off x="302683" y="5907661"/>
            <a:ext cx="6097836" cy="246221"/>
          </a:xfrm>
          <a:prstGeom prst="rect">
            <a:avLst/>
          </a:prstGeom>
          <a:noFill/>
        </p:spPr>
        <p:txBody>
          <a:bodyPr wrap="square">
            <a:spAutoFit/>
          </a:bodyPr>
          <a:lstStyle/>
          <a:p>
            <a:r>
              <a:rPr lang="en-US" sz="1000" dirty="0">
                <a:hlinkClick r:id="rId3">
                  <a:extLst>
                    <a:ext uri="{A12FA001-AC4F-418D-AE19-62706E023703}">
                      <ahyp:hlinkClr xmlns:ahyp="http://schemas.microsoft.com/office/drawing/2018/hyperlinkcolor" val="tx"/>
                    </a:ext>
                  </a:extLst>
                </a:hlinkClick>
              </a:rPr>
              <a:t>Additional Lambda features - AWS Lambda (amazon.com)</a:t>
            </a:r>
            <a:endParaRPr lang="en-US" sz="1000" dirty="0"/>
          </a:p>
        </p:txBody>
      </p:sp>
      <p:sp>
        <p:nvSpPr>
          <p:cNvPr id="5" name="TextBox 4">
            <a:extLst>
              <a:ext uri="{FF2B5EF4-FFF2-40B4-BE49-F238E27FC236}">
                <a16:creationId xmlns:a16="http://schemas.microsoft.com/office/drawing/2014/main" id="{95F43004-DEE0-64DC-BDDA-EED7EE3EEAE9}"/>
              </a:ext>
            </a:extLst>
          </p:cNvPr>
          <p:cNvSpPr txBox="1"/>
          <p:nvPr/>
        </p:nvSpPr>
        <p:spPr>
          <a:xfrm>
            <a:off x="302683" y="1035586"/>
            <a:ext cx="5205751" cy="3785652"/>
          </a:xfrm>
          <a:prstGeom prst="rect">
            <a:avLst/>
          </a:prstGeom>
          <a:noFill/>
        </p:spPr>
        <p:txBody>
          <a:bodyPr wrap="square" rtlCol="0">
            <a:spAutoFit/>
          </a:bodyPr>
          <a:lstStyle/>
          <a:p>
            <a:pPr algn="l"/>
            <a:r>
              <a:rPr lang="en-US" sz="2000" dirty="0">
                <a:latin typeface="Arial" panose="020B0604020202020204" pitchFamily="34" charset="0"/>
                <a:ea typeface="Open Sans" panose="020B0606030504020204" pitchFamily="34" charset="0"/>
                <a:cs typeface="Arial" panose="020B0604020202020204" pitchFamily="34" charset="0"/>
              </a:rPr>
              <a:t>Function Blueprints (Templates)</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Three Ways to Create  Function</a:t>
            </a:r>
          </a:p>
          <a:p>
            <a:pPr marL="1257300" lvl="2" indent="-34290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Scratch</a:t>
            </a:r>
          </a:p>
          <a:p>
            <a:pPr marL="1257300" lvl="2" indent="-34290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Blueprint</a:t>
            </a:r>
          </a:p>
          <a:p>
            <a:pPr marL="1714500" lvl="3"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Provides sample code for an AWS service or third-party application</a:t>
            </a:r>
          </a:p>
          <a:p>
            <a:pPr marL="1257300" lvl="2" indent="-34290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1257300" lvl="2" indent="-34290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Container Image</a:t>
            </a:r>
            <a:endParaRPr lang="en-US" sz="2000" dirty="0">
              <a:latin typeface="Arial" panose="020B0604020202020204" pitchFamily="34" charset="0"/>
              <a:ea typeface="Open Sans" panose="020B0606030504020204" pitchFamily="34" charset="0"/>
              <a:cs typeface="Arial" panose="020B0604020202020204" pitchFamily="34" charset="0"/>
            </a:endParaRPr>
          </a:p>
          <a:p>
            <a:pPr algn="l"/>
            <a:endParaRPr lang="en-US" dirty="0">
              <a:latin typeface="Arial" panose="020B0604020202020204" pitchFamily="34" charset="0"/>
              <a:ea typeface="Open Sans" panose="020B0606030504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9F03B40-C703-2232-036B-7B9755F3B57E}"/>
              </a:ext>
            </a:extLst>
          </p:cNvPr>
          <p:cNvPicPr>
            <a:picLocks noChangeAspect="1"/>
          </p:cNvPicPr>
          <p:nvPr/>
        </p:nvPicPr>
        <p:blipFill>
          <a:blip r:embed="rId4"/>
          <a:stretch>
            <a:fillRect/>
          </a:stretch>
        </p:blipFill>
        <p:spPr>
          <a:xfrm>
            <a:off x="5519315" y="1288973"/>
            <a:ext cx="5739924" cy="3004400"/>
          </a:xfrm>
          <a:prstGeom prst="rect">
            <a:avLst/>
          </a:prstGeom>
        </p:spPr>
      </p:pic>
    </p:spTree>
    <p:extLst>
      <p:ext uri="{BB962C8B-B14F-4D97-AF65-F5344CB8AC3E}">
        <p14:creationId xmlns:p14="http://schemas.microsoft.com/office/powerpoint/2010/main" val="229107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Additional Features</a:t>
            </a:r>
          </a:p>
        </p:txBody>
      </p:sp>
      <p:sp>
        <p:nvSpPr>
          <p:cNvPr id="4" name="TextBox 3">
            <a:extLst>
              <a:ext uri="{FF2B5EF4-FFF2-40B4-BE49-F238E27FC236}">
                <a16:creationId xmlns:a16="http://schemas.microsoft.com/office/drawing/2014/main" id="{3E660A5E-C8C0-8BB0-0EDC-C322B6BE586D}"/>
              </a:ext>
            </a:extLst>
          </p:cNvPr>
          <p:cNvSpPr txBox="1"/>
          <p:nvPr/>
        </p:nvSpPr>
        <p:spPr>
          <a:xfrm>
            <a:off x="302683" y="5907661"/>
            <a:ext cx="6097836" cy="24622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24242"/>
                </a:solidFill>
                <a:effectLst/>
                <a:uLnTx/>
                <a:uFillTx/>
                <a:latin typeface="Arial" charset="0"/>
                <a:ea typeface="+mn-ea"/>
                <a:cs typeface="+mn-cs"/>
                <a:hlinkClick r:id="rId3">
                  <a:extLst>
                    <a:ext uri="{A12FA001-AC4F-418D-AE19-62706E023703}">
                      <ahyp:hlinkClr xmlns:ahyp="http://schemas.microsoft.com/office/drawing/2018/hyperlinkcolor" val="tx"/>
                    </a:ext>
                  </a:extLst>
                </a:hlinkClick>
              </a:rPr>
              <a:t>Additional Lambda features - AWS Lambda (amazon.com)</a:t>
            </a:r>
            <a:endParaRPr kumimoji="0" lang="en-US" sz="1000" b="0" i="0" u="none" strike="noStrike" kern="1200" cap="none" spc="0" normalizeH="0" baseline="0" noProof="0" dirty="0">
              <a:ln>
                <a:noFill/>
              </a:ln>
              <a:solidFill>
                <a:srgbClr val="424242"/>
              </a:solidFill>
              <a:effectLst/>
              <a:uLnTx/>
              <a:uFillTx/>
              <a:latin typeface="Arial" charset="0"/>
              <a:ea typeface="+mn-ea"/>
              <a:cs typeface="+mn-cs"/>
            </a:endParaRPr>
          </a:p>
        </p:txBody>
      </p:sp>
      <p:sp>
        <p:nvSpPr>
          <p:cNvPr id="5" name="TextBox 4">
            <a:extLst>
              <a:ext uri="{FF2B5EF4-FFF2-40B4-BE49-F238E27FC236}">
                <a16:creationId xmlns:a16="http://schemas.microsoft.com/office/drawing/2014/main" id="{95F43004-DEE0-64DC-BDDA-EED7EE3EEAE9}"/>
              </a:ext>
            </a:extLst>
          </p:cNvPr>
          <p:cNvSpPr txBox="1"/>
          <p:nvPr/>
        </p:nvSpPr>
        <p:spPr>
          <a:xfrm>
            <a:off x="302683" y="1035586"/>
            <a:ext cx="5205751" cy="458587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Testing and Deployment Tools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800100" marR="0" lvl="1"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Deploy code</a:t>
            </a:r>
          </a:p>
          <a:p>
            <a:pPr marL="1257300" lvl="2" indent="-342900">
              <a:buFont typeface="Arial" panose="020B0604020202020204" pitchFamily="34" charset="0"/>
              <a:buChar cha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As Is</a:t>
            </a:r>
          </a:p>
          <a:p>
            <a:pPr marL="1257300" lvl="2" indent="-342900">
              <a:buFont typeface="Arial" panose="020B0604020202020204" pitchFamily="34" charset="0"/>
              <a:buChar cha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1257300" lvl="2" indent="-342900">
              <a:buFont typeface="Arial" panose="020B0604020202020204" pitchFamily="34" charset="0"/>
              <a:buChar char="•"/>
            </a:pPr>
            <a:r>
              <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Container Images</a:t>
            </a:r>
          </a:p>
          <a:p>
            <a:pPr marL="1714500" lvl="3" indent="-342900">
              <a:buFont typeface="Arial" panose="020B0604020202020204" pitchFamily="34" charset="0"/>
              <a:buChar char="•"/>
            </a:pPr>
            <a:endPar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1257300" lvl="2" indent="-342900">
              <a:buFont typeface="Arial" panose="020B0604020202020204" pitchFamily="34" charset="0"/>
              <a:buChar cha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800100" lvl="1" indent="-342900">
              <a:buFont typeface="Arial" panose="020B0604020202020204" pitchFamily="34" charset="0"/>
              <a:buChar char="•"/>
            </a:pPr>
            <a:endPar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800100" lvl="1" indent="-342900">
              <a:buFont typeface="Arial" panose="020B0604020202020204" pitchFamily="34" charset="0"/>
              <a:buChar char="•"/>
            </a:pPr>
            <a:r>
              <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Command Line tools</a:t>
            </a:r>
          </a:p>
          <a:p>
            <a:pPr marL="1257300" lvl="2" indent="-342900">
              <a:buFont typeface="Arial" panose="020B0604020202020204" pitchFamily="34" charset="0"/>
              <a:buChar cha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AWS CLI</a:t>
            </a:r>
          </a:p>
          <a:p>
            <a:pPr marL="1257300" lvl="2" indent="-342900">
              <a:buFont typeface="Arial" panose="020B0604020202020204" pitchFamily="34" charset="0"/>
              <a:buChar cha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1257300" lvl="2" indent="-342900">
              <a:buFont typeface="Arial" panose="020B0604020202020204" pitchFamily="34" charset="0"/>
              <a:buChar cha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1257300" lvl="2" indent="-342900">
              <a:buFont typeface="Arial" panose="020B0604020202020204" pitchFamily="34" charset="0"/>
              <a:buChar cha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1257300" lvl="2" indent="-342900">
              <a:buFont typeface="Arial" panose="020B0604020202020204" pitchFamily="34" charset="0"/>
              <a:buChar char="•"/>
            </a:pPr>
            <a:r>
              <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AWS SAM CLI</a:t>
            </a:r>
          </a:p>
          <a:p>
            <a:pPr marL="1257300" marR="0" lvl="2"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A82D278-5BAF-CB48-CEC4-81E5983EBDAD}"/>
              </a:ext>
            </a:extLst>
          </p:cNvPr>
          <p:cNvPicPr>
            <a:picLocks noChangeAspect="1"/>
          </p:cNvPicPr>
          <p:nvPr/>
        </p:nvPicPr>
        <p:blipFill>
          <a:blip r:embed="rId4"/>
          <a:stretch>
            <a:fillRect/>
          </a:stretch>
        </p:blipFill>
        <p:spPr>
          <a:xfrm>
            <a:off x="3783964" y="4832411"/>
            <a:ext cx="4125013" cy="990003"/>
          </a:xfrm>
          <a:prstGeom prst="rect">
            <a:avLst/>
          </a:prstGeom>
        </p:spPr>
      </p:pic>
      <p:pic>
        <p:nvPicPr>
          <p:cNvPr id="8" name="Picture 7">
            <a:extLst>
              <a:ext uri="{FF2B5EF4-FFF2-40B4-BE49-F238E27FC236}">
                <a16:creationId xmlns:a16="http://schemas.microsoft.com/office/drawing/2014/main" id="{7463DDF6-1619-EFA4-F390-8B359A217DB6}"/>
              </a:ext>
            </a:extLst>
          </p:cNvPr>
          <p:cNvPicPr>
            <a:picLocks noChangeAspect="1"/>
          </p:cNvPicPr>
          <p:nvPr/>
        </p:nvPicPr>
        <p:blipFill>
          <a:blip r:embed="rId5"/>
          <a:stretch>
            <a:fillRect/>
          </a:stretch>
        </p:blipFill>
        <p:spPr>
          <a:xfrm>
            <a:off x="3783964" y="3817684"/>
            <a:ext cx="4048503" cy="846234"/>
          </a:xfrm>
          <a:prstGeom prst="rect">
            <a:avLst/>
          </a:prstGeom>
        </p:spPr>
      </p:pic>
      <p:pic>
        <p:nvPicPr>
          <p:cNvPr id="10" name="Picture 9">
            <a:extLst>
              <a:ext uri="{FF2B5EF4-FFF2-40B4-BE49-F238E27FC236}">
                <a16:creationId xmlns:a16="http://schemas.microsoft.com/office/drawing/2014/main" id="{27F45284-8936-7E35-389A-494BB520C103}"/>
              </a:ext>
            </a:extLst>
          </p:cNvPr>
          <p:cNvPicPr>
            <a:picLocks noChangeAspect="1"/>
          </p:cNvPicPr>
          <p:nvPr/>
        </p:nvPicPr>
        <p:blipFill>
          <a:blip r:embed="rId6"/>
          <a:stretch>
            <a:fillRect/>
          </a:stretch>
        </p:blipFill>
        <p:spPr>
          <a:xfrm>
            <a:off x="4274513" y="2390660"/>
            <a:ext cx="975832" cy="1092728"/>
          </a:xfrm>
          <a:prstGeom prst="rect">
            <a:avLst/>
          </a:prstGeom>
        </p:spPr>
      </p:pic>
    </p:spTree>
    <p:extLst>
      <p:ext uri="{BB962C8B-B14F-4D97-AF65-F5344CB8AC3E}">
        <p14:creationId xmlns:p14="http://schemas.microsoft.com/office/powerpoint/2010/main" val="421477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Execution Environment</a:t>
            </a:r>
          </a:p>
        </p:txBody>
      </p:sp>
      <p:sp>
        <p:nvSpPr>
          <p:cNvPr id="4" name="TextBox 3">
            <a:extLst>
              <a:ext uri="{FF2B5EF4-FFF2-40B4-BE49-F238E27FC236}">
                <a16:creationId xmlns:a16="http://schemas.microsoft.com/office/drawing/2014/main" id="{8F684DDF-41C9-246D-0D67-5C763813F683}"/>
              </a:ext>
            </a:extLst>
          </p:cNvPr>
          <p:cNvSpPr txBox="1"/>
          <p:nvPr/>
        </p:nvSpPr>
        <p:spPr>
          <a:xfrm>
            <a:off x="302682" y="5736112"/>
            <a:ext cx="8973519" cy="246221"/>
          </a:xfrm>
          <a:prstGeom prst="rect">
            <a:avLst/>
          </a:prstGeom>
          <a:noFill/>
        </p:spPr>
        <p:txBody>
          <a:bodyPr wrap="square">
            <a:spAutoFit/>
          </a:bodyPr>
          <a:lstStyle/>
          <a:p>
            <a:r>
              <a:rPr lang="en-US" sz="1000" dirty="0">
                <a:solidFill>
                  <a:srgbClr val="424242"/>
                </a:solidFill>
                <a:hlinkClick r:id="rId3">
                  <a:extLst>
                    <a:ext uri="{A12FA001-AC4F-418D-AE19-62706E023703}">
                      <ahyp:hlinkClr xmlns:ahyp="http://schemas.microsoft.com/office/drawing/2018/hyperlinkcolor" val="tx"/>
                    </a:ext>
                  </a:extLst>
                </a:hlinkClick>
              </a:rPr>
              <a:t>Execution Environment - AWS Lambda (amazon.com)</a:t>
            </a:r>
            <a:endParaRPr lang="en-US" sz="1000" dirty="0">
              <a:solidFill>
                <a:srgbClr val="424242"/>
              </a:solidFill>
            </a:endParaRPr>
          </a:p>
        </p:txBody>
      </p:sp>
      <p:pic>
        <p:nvPicPr>
          <p:cNvPr id="5" name="Picture 4">
            <a:extLst>
              <a:ext uri="{FF2B5EF4-FFF2-40B4-BE49-F238E27FC236}">
                <a16:creationId xmlns:a16="http://schemas.microsoft.com/office/drawing/2014/main" id="{33FBF4F1-323D-1472-B79D-3C3590082ADF}"/>
              </a:ext>
            </a:extLst>
          </p:cNvPr>
          <p:cNvPicPr>
            <a:picLocks noChangeAspect="1"/>
          </p:cNvPicPr>
          <p:nvPr/>
        </p:nvPicPr>
        <p:blipFill>
          <a:blip r:embed="rId4"/>
          <a:stretch>
            <a:fillRect/>
          </a:stretch>
        </p:blipFill>
        <p:spPr>
          <a:xfrm>
            <a:off x="1056280" y="899503"/>
            <a:ext cx="7680096" cy="2343691"/>
          </a:xfrm>
          <a:prstGeom prst="rect">
            <a:avLst/>
          </a:prstGeom>
        </p:spPr>
      </p:pic>
      <p:sp>
        <p:nvSpPr>
          <p:cNvPr id="6" name="TextBox 5">
            <a:extLst>
              <a:ext uri="{FF2B5EF4-FFF2-40B4-BE49-F238E27FC236}">
                <a16:creationId xmlns:a16="http://schemas.microsoft.com/office/drawing/2014/main" id="{15E300BD-B7A2-057F-5E03-AE109AA79B29}"/>
              </a:ext>
            </a:extLst>
          </p:cNvPr>
          <p:cNvSpPr txBox="1"/>
          <p:nvPr/>
        </p:nvSpPr>
        <p:spPr>
          <a:xfrm>
            <a:off x="760164" y="3536414"/>
            <a:ext cx="6852491" cy="1754326"/>
          </a:xfrm>
          <a:prstGeom prst="rect">
            <a:avLst/>
          </a:prstGeom>
          <a:noFill/>
        </p:spPr>
        <p:txBody>
          <a:bodyPr wrap="square" rtlCol="0">
            <a:spAutoFit/>
          </a:bodyPr>
          <a:lstStyle/>
          <a:p>
            <a:pPr algn="l"/>
            <a:r>
              <a:rPr lang="en-US" b="1" dirty="0">
                <a:latin typeface="Arial" panose="020B0604020202020204" pitchFamily="34" charset="0"/>
                <a:ea typeface="Open Sans" panose="020B0606030504020204" pitchFamily="34" charset="0"/>
                <a:cs typeface="Arial" panose="020B0604020202020204" pitchFamily="34" charset="0"/>
              </a:rPr>
              <a:t>Runtime API</a:t>
            </a:r>
            <a:r>
              <a:rPr lang="en-US" dirty="0">
                <a:latin typeface="Arial" panose="020B0604020202020204" pitchFamily="34" charset="0"/>
                <a:ea typeface="Open Sans" panose="020B0606030504020204" pitchFamily="34" charset="0"/>
                <a:cs typeface="Arial" panose="020B0604020202020204" pitchFamily="34" charset="0"/>
              </a:rPr>
              <a:t> – HTTP API for custom runtimes</a:t>
            </a:r>
          </a:p>
          <a:p>
            <a:pPr algn="l"/>
            <a:endParaRPr lang="en-US" dirty="0">
              <a:latin typeface="Arial" panose="020B0604020202020204" pitchFamily="34" charset="0"/>
              <a:ea typeface="Open Sans" panose="020B0606030504020204" pitchFamily="34" charset="0"/>
              <a:cs typeface="Arial" panose="020B0604020202020204" pitchFamily="34" charset="0"/>
            </a:endParaRPr>
          </a:p>
          <a:p>
            <a:pPr algn="l"/>
            <a:r>
              <a:rPr lang="en-US" b="1" dirty="0">
                <a:latin typeface="Arial" panose="020B0604020202020204" pitchFamily="34" charset="0"/>
                <a:ea typeface="Open Sans" panose="020B0606030504020204" pitchFamily="34" charset="0"/>
                <a:cs typeface="Arial" panose="020B0604020202020204" pitchFamily="34" charset="0"/>
              </a:rPr>
              <a:t>Extensions API</a:t>
            </a:r>
            <a:r>
              <a:rPr lang="en-US" dirty="0">
                <a:latin typeface="Arial" panose="020B0604020202020204" pitchFamily="34" charset="0"/>
                <a:ea typeface="Open Sans" panose="020B0606030504020204" pitchFamily="34" charset="0"/>
                <a:cs typeface="Arial" panose="020B0604020202020204" pitchFamily="34" charset="0"/>
              </a:rPr>
              <a:t> – Integrate Lambda functions with preferred monitoring tools</a:t>
            </a:r>
          </a:p>
          <a:p>
            <a:pPr algn="l"/>
            <a:endParaRPr lang="en-US" b="1" dirty="0">
              <a:latin typeface="Arial" panose="020B0604020202020204" pitchFamily="34" charset="0"/>
              <a:ea typeface="Open Sans" panose="020B0606030504020204" pitchFamily="34" charset="0"/>
              <a:cs typeface="Arial" panose="020B0604020202020204" pitchFamily="34" charset="0"/>
            </a:endParaRPr>
          </a:p>
          <a:p>
            <a:pPr algn="l"/>
            <a:r>
              <a:rPr lang="en-US" b="1" dirty="0">
                <a:latin typeface="Arial" panose="020B0604020202020204" pitchFamily="34" charset="0"/>
                <a:ea typeface="Open Sans" panose="020B0606030504020204" pitchFamily="34" charset="0"/>
                <a:cs typeface="Arial" panose="020B0604020202020204" pitchFamily="34" charset="0"/>
              </a:rPr>
              <a:t>Telemetry API –</a:t>
            </a:r>
            <a:r>
              <a:rPr lang="en-US" dirty="0">
                <a:latin typeface="Arial" panose="020B0604020202020204" pitchFamily="34" charset="0"/>
                <a:ea typeface="Open Sans" panose="020B0606030504020204" pitchFamily="34" charset="0"/>
                <a:cs typeface="Arial" panose="020B0604020202020204" pitchFamily="34" charset="0"/>
              </a:rPr>
              <a:t> Receive telemetry data from Lambda functions</a:t>
            </a:r>
            <a:endParaRPr lang="en-US" b="1" dirty="0">
              <a:latin typeface="Arial" panose="020B0604020202020204" pitchFamily="34" charset="0"/>
              <a:ea typeface="Open Sans" panose="020B0606030504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7F9104B-3D3C-7316-9971-21A404D13DE3}"/>
              </a:ext>
            </a:extLst>
          </p:cNvPr>
          <p:cNvPicPr>
            <a:picLocks noChangeAspect="1"/>
          </p:cNvPicPr>
          <p:nvPr/>
        </p:nvPicPr>
        <p:blipFill>
          <a:blip r:embed="rId5"/>
          <a:stretch>
            <a:fillRect/>
          </a:stretch>
        </p:blipFill>
        <p:spPr>
          <a:xfrm>
            <a:off x="7404172" y="3243194"/>
            <a:ext cx="4567355" cy="2343691"/>
          </a:xfrm>
          <a:prstGeom prst="rect">
            <a:avLst/>
          </a:prstGeom>
        </p:spPr>
      </p:pic>
    </p:spTree>
    <p:extLst>
      <p:ext uri="{BB962C8B-B14F-4D97-AF65-F5344CB8AC3E}">
        <p14:creationId xmlns:p14="http://schemas.microsoft.com/office/powerpoint/2010/main" val="214601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Execution Environment Lifecycle</a:t>
            </a:r>
          </a:p>
        </p:txBody>
      </p:sp>
      <p:sp>
        <p:nvSpPr>
          <p:cNvPr id="4" name="TextBox 3">
            <a:extLst>
              <a:ext uri="{FF2B5EF4-FFF2-40B4-BE49-F238E27FC236}">
                <a16:creationId xmlns:a16="http://schemas.microsoft.com/office/drawing/2014/main" id="{8F684DDF-41C9-246D-0D67-5C763813F683}"/>
              </a:ext>
            </a:extLst>
          </p:cNvPr>
          <p:cNvSpPr txBox="1"/>
          <p:nvPr/>
        </p:nvSpPr>
        <p:spPr>
          <a:xfrm>
            <a:off x="302682" y="5736112"/>
            <a:ext cx="8973519" cy="246221"/>
          </a:xfrm>
          <a:prstGeom prst="rect">
            <a:avLst/>
          </a:prstGeom>
          <a:noFill/>
        </p:spPr>
        <p:txBody>
          <a:bodyPr wrap="square">
            <a:spAutoFit/>
          </a:bodyPr>
          <a:lstStyle/>
          <a:p>
            <a:r>
              <a:rPr lang="en-US" sz="1000" dirty="0">
                <a:solidFill>
                  <a:srgbClr val="424242"/>
                </a:solidFill>
                <a:hlinkClick r:id="rId3">
                  <a:extLst>
                    <a:ext uri="{A12FA001-AC4F-418D-AE19-62706E023703}">
                      <ahyp:hlinkClr xmlns:ahyp="http://schemas.microsoft.com/office/drawing/2018/hyperlinkcolor" val="tx"/>
                    </a:ext>
                  </a:extLst>
                </a:hlinkClick>
              </a:rPr>
              <a:t>Execution Environment - AWS Lambda (amazon.com)</a:t>
            </a:r>
            <a:endParaRPr lang="en-US" sz="1000" dirty="0">
              <a:solidFill>
                <a:srgbClr val="424242"/>
              </a:solidFill>
            </a:endParaRPr>
          </a:p>
        </p:txBody>
      </p:sp>
      <p:pic>
        <p:nvPicPr>
          <p:cNvPr id="7" name="Picture 6">
            <a:extLst>
              <a:ext uri="{FF2B5EF4-FFF2-40B4-BE49-F238E27FC236}">
                <a16:creationId xmlns:a16="http://schemas.microsoft.com/office/drawing/2014/main" id="{06D090AB-418E-17A8-B21C-075B1820F850}"/>
              </a:ext>
            </a:extLst>
          </p:cNvPr>
          <p:cNvPicPr>
            <a:picLocks noChangeAspect="1"/>
          </p:cNvPicPr>
          <p:nvPr/>
        </p:nvPicPr>
        <p:blipFill>
          <a:blip r:embed="rId4"/>
          <a:stretch>
            <a:fillRect/>
          </a:stretch>
        </p:blipFill>
        <p:spPr>
          <a:xfrm>
            <a:off x="574226" y="875666"/>
            <a:ext cx="11297359" cy="2109905"/>
          </a:xfrm>
          <a:prstGeom prst="rect">
            <a:avLst/>
          </a:prstGeom>
        </p:spPr>
      </p:pic>
      <p:sp>
        <p:nvSpPr>
          <p:cNvPr id="11" name="TextBox 10">
            <a:extLst>
              <a:ext uri="{FF2B5EF4-FFF2-40B4-BE49-F238E27FC236}">
                <a16:creationId xmlns:a16="http://schemas.microsoft.com/office/drawing/2014/main" id="{D7459167-FFD4-7DBD-ABFD-D4B5F2CF3585}"/>
              </a:ext>
            </a:extLst>
          </p:cNvPr>
          <p:cNvSpPr txBox="1"/>
          <p:nvPr/>
        </p:nvSpPr>
        <p:spPr>
          <a:xfrm>
            <a:off x="3712684" y="3500819"/>
            <a:ext cx="4224233" cy="369332"/>
          </a:xfrm>
          <a:prstGeom prst="rect">
            <a:avLst/>
          </a:prstGeom>
          <a:noFill/>
        </p:spPr>
        <p:txBody>
          <a:bodyPr wrap="none" rtlCol="0">
            <a:spAutoFit/>
          </a:bodyPr>
          <a:lstStyle/>
          <a:p>
            <a:pPr algn="l"/>
            <a:r>
              <a:rPr lang="en-US" b="1" dirty="0">
                <a:latin typeface="Arial" panose="020B0604020202020204" pitchFamily="34" charset="0"/>
                <a:ea typeface="Open Sans" panose="020B0606030504020204" pitchFamily="34" charset="0"/>
                <a:cs typeface="Arial" panose="020B0604020202020204" pitchFamily="34" charset="0"/>
              </a:rPr>
              <a:t>Failure Process during Invoke Phase</a:t>
            </a:r>
          </a:p>
        </p:txBody>
      </p:sp>
      <p:pic>
        <p:nvPicPr>
          <p:cNvPr id="13" name="Picture 12">
            <a:extLst>
              <a:ext uri="{FF2B5EF4-FFF2-40B4-BE49-F238E27FC236}">
                <a16:creationId xmlns:a16="http://schemas.microsoft.com/office/drawing/2014/main" id="{897716EA-0D1D-3B11-A529-DFDAAB1B1303}"/>
              </a:ext>
            </a:extLst>
          </p:cNvPr>
          <p:cNvPicPr>
            <a:picLocks noChangeAspect="1"/>
          </p:cNvPicPr>
          <p:nvPr/>
        </p:nvPicPr>
        <p:blipFill>
          <a:blip r:embed="rId5"/>
          <a:stretch>
            <a:fillRect/>
          </a:stretch>
        </p:blipFill>
        <p:spPr>
          <a:xfrm>
            <a:off x="1640142" y="4031578"/>
            <a:ext cx="8909597" cy="1543106"/>
          </a:xfrm>
          <a:prstGeom prst="rect">
            <a:avLst/>
          </a:prstGeom>
        </p:spPr>
      </p:pic>
    </p:spTree>
    <p:extLst>
      <p:ext uri="{BB962C8B-B14F-4D97-AF65-F5344CB8AC3E}">
        <p14:creationId xmlns:p14="http://schemas.microsoft.com/office/powerpoint/2010/main" val="6005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Pricing</a:t>
            </a:r>
            <a:endParaRPr lang="en-US" b="0" dirty="0">
              <a:cs typeface="Arial" panose="020B0604020202020204" pitchFamily="34" charset="0"/>
            </a:endParaRPr>
          </a:p>
        </p:txBody>
      </p:sp>
      <p:sp>
        <p:nvSpPr>
          <p:cNvPr id="5" name="TextBox 4">
            <a:extLst>
              <a:ext uri="{FF2B5EF4-FFF2-40B4-BE49-F238E27FC236}">
                <a16:creationId xmlns:a16="http://schemas.microsoft.com/office/drawing/2014/main" id="{2EA15C0F-B3CD-4811-0016-0AED58EFE788}"/>
              </a:ext>
            </a:extLst>
          </p:cNvPr>
          <p:cNvSpPr txBox="1"/>
          <p:nvPr/>
        </p:nvSpPr>
        <p:spPr>
          <a:xfrm>
            <a:off x="302683" y="5647977"/>
            <a:ext cx="9943004" cy="246221"/>
          </a:xfrm>
          <a:prstGeom prst="rect">
            <a:avLst/>
          </a:prstGeom>
          <a:noFill/>
        </p:spPr>
        <p:txBody>
          <a:bodyPr wrap="square">
            <a:spAutoFit/>
          </a:bodyPr>
          <a:lstStyle/>
          <a:p>
            <a:r>
              <a:rPr lang="en-US" sz="1000" dirty="0">
                <a:solidFill>
                  <a:srgbClr val="424242"/>
                </a:solidFill>
                <a:hlinkClick r:id="rId3">
                  <a:extLst>
                    <a:ext uri="{A12FA001-AC4F-418D-AE19-62706E023703}">
                      <ahyp:hlinkClr xmlns:ahyp="http://schemas.microsoft.com/office/drawing/2018/hyperlinkcolor" val="tx"/>
                    </a:ext>
                  </a:extLst>
                </a:hlinkClick>
              </a:rPr>
              <a:t>Serverless Computing – AWS Lambda Pricing – Amazon Web Services</a:t>
            </a:r>
            <a:endParaRPr lang="en-US" sz="1000" dirty="0">
              <a:solidFill>
                <a:srgbClr val="424242"/>
              </a:solidFill>
            </a:endParaRPr>
          </a:p>
        </p:txBody>
      </p:sp>
      <p:sp>
        <p:nvSpPr>
          <p:cNvPr id="2" name="TextBox 1">
            <a:extLst>
              <a:ext uri="{FF2B5EF4-FFF2-40B4-BE49-F238E27FC236}">
                <a16:creationId xmlns:a16="http://schemas.microsoft.com/office/drawing/2014/main" id="{50168AB1-509C-F2AC-F66D-21F5616CF0DD}"/>
              </a:ext>
            </a:extLst>
          </p:cNvPr>
          <p:cNvSpPr txBox="1"/>
          <p:nvPr/>
        </p:nvSpPr>
        <p:spPr>
          <a:xfrm>
            <a:off x="302683" y="859316"/>
            <a:ext cx="8181222" cy="5078313"/>
          </a:xfrm>
          <a:prstGeom prst="rect">
            <a:avLst/>
          </a:prstGeom>
          <a:noFill/>
        </p:spPr>
        <p:txBody>
          <a:bodyPr wrap="square" rtlCol="0">
            <a:spAutoFit/>
          </a:bodyPr>
          <a:lstStyle/>
          <a:p>
            <a:pPr marL="285750" indent="-285750" algn="l">
              <a:buFont typeface="Arial" panose="020B0604020202020204" pitchFamily="34" charset="0"/>
              <a:buChar char="•"/>
            </a:pPr>
            <a:r>
              <a:rPr lang="en-US" b="1" dirty="0">
                <a:latin typeface="Arial" panose="020B0604020202020204" pitchFamily="34" charset="0"/>
                <a:ea typeface="Open Sans" panose="020B0606030504020204" pitchFamily="34" charset="0"/>
                <a:cs typeface="Arial" panose="020B0604020202020204" pitchFamily="34" charset="0"/>
              </a:rPr>
              <a:t>Charged based </a:t>
            </a:r>
            <a:r>
              <a:rPr lang="en-US" dirty="0">
                <a:latin typeface="Arial" panose="020B0604020202020204" pitchFamily="34" charset="0"/>
                <a:ea typeface="Open Sans" panose="020B0606030504020204" pitchFamily="34" charset="0"/>
                <a:cs typeface="Arial" panose="020B0604020202020204" pitchFamily="34" charset="0"/>
              </a:rPr>
              <a:t>on the </a:t>
            </a:r>
            <a:r>
              <a:rPr lang="en-US" u="sng" dirty="0">
                <a:latin typeface="Arial" panose="020B0604020202020204" pitchFamily="34" charset="0"/>
                <a:ea typeface="Open Sans" panose="020B0606030504020204" pitchFamily="34" charset="0"/>
                <a:cs typeface="Arial" panose="020B0604020202020204" pitchFamily="34" charset="0"/>
              </a:rPr>
              <a:t>number of requests</a:t>
            </a:r>
            <a:r>
              <a:rPr lang="en-US" dirty="0">
                <a:latin typeface="Arial" panose="020B0604020202020204" pitchFamily="34" charset="0"/>
                <a:ea typeface="Open Sans" panose="020B0606030504020204" pitchFamily="34" charset="0"/>
                <a:cs typeface="Arial" panose="020B0604020202020204" pitchFamily="34" charset="0"/>
              </a:rPr>
              <a:t> and the </a:t>
            </a:r>
            <a:r>
              <a:rPr lang="en-US" u="sng" dirty="0">
                <a:latin typeface="Arial" panose="020B0604020202020204" pitchFamily="34" charset="0"/>
                <a:ea typeface="Open Sans" panose="020B0606030504020204" pitchFamily="34" charset="0"/>
                <a:cs typeface="Arial" panose="020B0604020202020204" pitchFamily="34" charset="0"/>
              </a:rPr>
              <a:t>duration of execution</a:t>
            </a:r>
          </a:p>
          <a:p>
            <a:pPr marL="285750" indent="-285750" algn="l">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ea typeface="Open Sans" panose="020B0606030504020204" pitchFamily="34" charset="0"/>
                <a:cs typeface="Arial" panose="020B0604020202020204" pitchFamily="34" charset="0"/>
              </a:rPr>
              <a:t>How are requests counted</a:t>
            </a:r>
            <a:r>
              <a:rPr lang="en-US" dirty="0">
                <a:latin typeface="Arial" panose="020B0604020202020204" pitchFamily="34" charset="0"/>
                <a:ea typeface="Open Sans" panose="020B0606030504020204" pitchFamily="34" charset="0"/>
                <a:cs typeface="Arial" panose="020B0604020202020204" pitchFamily="34" charset="0"/>
              </a:rPr>
              <a:t>?</a:t>
            </a: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Each time execution starts in response to an event trigger</a:t>
            </a: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Includes test invokes from AWS console</a:t>
            </a:r>
          </a:p>
          <a:p>
            <a:pPr marL="742950" lvl="1" indent="-28575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285750" indent="-285750" algn="l">
              <a:buFont typeface="Arial" panose="020B0604020202020204" pitchFamily="34" charset="0"/>
              <a:buChar char="•"/>
            </a:pPr>
            <a:r>
              <a:rPr lang="en-US" b="1" dirty="0">
                <a:latin typeface="Arial" panose="020B0604020202020204" pitchFamily="34" charset="0"/>
                <a:ea typeface="Open Sans" panose="020B0606030504020204" pitchFamily="34" charset="0"/>
                <a:cs typeface="Arial" panose="020B0604020202020204" pitchFamily="34" charset="0"/>
              </a:rPr>
              <a:t>How is duration calculated</a:t>
            </a:r>
            <a:r>
              <a:rPr lang="en-US" dirty="0">
                <a:latin typeface="Arial" panose="020B0604020202020204" pitchFamily="34" charset="0"/>
                <a:ea typeface="Open Sans" panose="020B0606030504020204" pitchFamily="34" charset="0"/>
                <a:cs typeface="Arial" panose="020B0604020202020204" pitchFamily="34" charset="0"/>
              </a:rPr>
              <a:t>?</a:t>
            </a: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Time it starts executing until it returns or terminates</a:t>
            </a:r>
          </a:p>
          <a:p>
            <a:pPr marL="1200150" lvl="2"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Rounded up to the nearest 1 </a:t>
            </a:r>
            <a:r>
              <a:rPr lang="en-US" dirty="0" err="1">
                <a:latin typeface="Arial" panose="020B0604020202020204" pitchFamily="34" charset="0"/>
                <a:ea typeface="Open Sans" panose="020B0606030504020204" pitchFamily="34" charset="0"/>
                <a:cs typeface="Arial" panose="020B0604020202020204" pitchFamily="34" charset="0"/>
              </a:rPr>
              <a:t>ms</a:t>
            </a:r>
            <a:endParaRPr lang="en-US" dirty="0">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Duration charges apply to code:</a:t>
            </a:r>
          </a:p>
          <a:p>
            <a:pPr marL="1200150" lvl="2"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Handler in a function</a:t>
            </a:r>
          </a:p>
          <a:p>
            <a:pPr marL="1200150" lvl="2"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Initialization Code that is declared outside of the handler</a:t>
            </a:r>
          </a:p>
          <a:p>
            <a:pPr marL="1200150" lvl="2"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Time it takes for code in the last running extension to finish during shutdown phase</a:t>
            </a: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Price depends on amount of memory is allocated to your function</a:t>
            </a:r>
          </a:p>
          <a:p>
            <a:pPr marL="285750" indent="-285750" algn="l">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algn="l"/>
            <a:endParaRPr lang="en-US" dirty="0">
              <a:latin typeface="Arial" panose="020B0604020202020204" pitchFamily="34" charset="0"/>
              <a:ea typeface="Open Sans" panose="020B0606030504020204" pitchFamily="34" charset="0"/>
              <a:cs typeface="Arial" panose="020B0604020202020204" pitchFamily="34" charset="0"/>
            </a:endParaRPr>
          </a:p>
          <a:p>
            <a:pPr algn="l"/>
            <a:endParaRPr lang="en-US" dirty="0" err="1">
              <a:latin typeface="Arial" panose="020B0604020202020204" pitchFamily="34" charset="0"/>
              <a:ea typeface="Open Sans" panose="020B0606030504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1BAF8BA-B028-E4DD-CDB9-60E79BBD1906}"/>
              </a:ext>
            </a:extLst>
          </p:cNvPr>
          <p:cNvPicPr>
            <a:picLocks noChangeAspect="1"/>
          </p:cNvPicPr>
          <p:nvPr/>
        </p:nvPicPr>
        <p:blipFill>
          <a:blip r:embed="rId4"/>
          <a:stretch>
            <a:fillRect/>
          </a:stretch>
        </p:blipFill>
        <p:spPr>
          <a:xfrm>
            <a:off x="7577350" y="1447047"/>
            <a:ext cx="1813110" cy="1806600"/>
          </a:xfrm>
          <a:prstGeom prst="rect">
            <a:avLst/>
          </a:prstGeom>
        </p:spPr>
      </p:pic>
      <p:pic>
        <p:nvPicPr>
          <p:cNvPr id="8" name="Picture 7">
            <a:extLst>
              <a:ext uri="{FF2B5EF4-FFF2-40B4-BE49-F238E27FC236}">
                <a16:creationId xmlns:a16="http://schemas.microsoft.com/office/drawing/2014/main" id="{4C7472D2-DF30-65D4-408F-C9ABA6400C1A}"/>
              </a:ext>
            </a:extLst>
          </p:cNvPr>
          <p:cNvPicPr>
            <a:picLocks noChangeAspect="1"/>
          </p:cNvPicPr>
          <p:nvPr/>
        </p:nvPicPr>
        <p:blipFill>
          <a:blip r:embed="rId5"/>
          <a:stretch>
            <a:fillRect/>
          </a:stretch>
        </p:blipFill>
        <p:spPr>
          <a:xfrm>
            <a:off x="8483905" y="3707176"/>
            <a:ext cx="1977813" cy="1977813"/>
          </a:xfrm>
          <a:prstGeom prst="rect">
            <a:avLst/>
          </a:prstGeom>
        </p:spPr>
      </p:pic>
    </p:spTree>
    <p:extLst>
      <p:ext uri="{BB962C8B-B14F-4D97-AF65-F5344CB8AC3E}">
        <p14:creationId xmlns:p14="http://schemas.microsoft.com/office/powerpoint/2010/main" val="10745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Pricing</a:t>
            </a:r>
            <a:endParaRPr lang="en-US" b="0" dirty="0">
              <a:cs typeface="Arial" panose="020B0604020202020204" pitchFamily="34" charset="0"/>
            </a:endParaRPr>
          </a:p>
        </p:txBody>
      </p:sp>
      <p:sp>
        <p:nvSpPr>
          <p:cNvPr id="5" name="TextBox 4">
            <a:extLst>
              <a:ext uri="{FF2B5EF4-FFF2-40B4-BE49-F238E27FC236}">
                <a16:creationId xmlns:a16="http://schemas.microsoft.com/office/drawing/2014/main" id="{2EA15C0F-B3CD-4811-0016-0AED58EFE788}"/>
              </a:ext>
            </a:extLst>
          </p:cNvPr>
          <p:cNvSpPr txBox="1"/>
          <p:nvPr/>
        </p:nvSpPr>
        <p:spPr>
          <a:xfrm>
            <a:off x="302683" y="5647977"/>
            <a:ext cx="9943004" cy="246221"/>
          </a:xfrm>
          <a:prstGeom prst="rect">
            <a:avLst/>
          </a:prstGeom>
          <a:noFill/>
        </p:spPr>
        <p:txBody>
          <a:bodyPr wrap="square">
            <a:spAutoFit/>
          </a:bodyPr>
          <a:lstStyle/>
          <a:p>
            <a:r>
              <a:rPr lang="en-US" sz="1000" dirty="0">
                <a:solidFill>
                  <a:srgbClr val="424242"/>
                </a:solidFill>
                <a:hlinkClick r:id="rId3">
                  <a:extLst>
                    <a:ext uri="{A12FA001-AC4F-418D-AE19-62706E023703}">
                      <ahyp:hlinkClr xmlns:ahyp="http://schemas.microsoft.com/office/drawing/2018/hyperlinkcolor" val="tx"/>
                    </a:ext>
                  </a:extLst>
                </a:hlinkClick>
              </a:rPr>
              <a:t>Serverless Computing – AWS Lambda Pricing – Amazon Web Services</a:t>
            </a:r>
            <a:endParaRPr lang="en-US" sz="1000" dirty="0">
              <a:solidFill>
                <a:srgbClr val="424242"/>
              </a:solidFill>
            </a:endParaRPr>
          </a:p>
        </p:txBody>
      </p:sp>
      <p:sp>
        <p:nvSpPr>
          <p:cNvPr id="2" name="TextBox 1">
            <a:extLst>
              <a:ext uri="{FF2B5EF4-FFF2-40B4-BE49-F238E27FC236}">
                <a16:creationId xmlns:a16="http://schemas.microsoft.com/office/drawing/2014/main" id="{50168AB1-509C-F2AC-F66D-21F5616CF0DD}"/>
              </a:ext>
            </a:extLst>
          </p:cNvPr>
          <p:cNvSpPr txBox="1"/>
          <p:nvPr/>
        </p:nvSpPr>
        <p:spPr>
          <a:xfrm>
            <a:off x="302683" y="859316"/>
            <a:ext cx="7100652" cy="4247317"/>
          </a:xfrm>
          <a:prstGeom prst="rect">
            <a:avLst/>
          </a:prstGeom>
          <a:noFill/>
        </p:spPr>
        <p:txBody>
          <a:bodyPr wrap="square" rtlCol="0">
            <a:spAutoFit/>
          </a:bodyPr>
          <a:lstStyle/>
          <a:p>
            <a:pPr marL="285750" indent="-285750" algn="l">
              <a:buFont typeface="Arial" panose="020B0604020202020204" pitchFamily="34" charset="0"/>
              <a:buChar char="•"/>
            </a:pPr>
            <a:r>
              <a:rPr lang="en-US" b="1" dirty="0">
                <a:latin typeface="Arial" panose="020B0604020202020204" pitchFamily="34" charset="0"/>
                <a:ea typeface="Open Sans" panose="020B0606030504020204" pitchFamily="34" charset="0"/>
                <a:cs typeface="Arial" panose="020B0604020202020204" pitchFamily="34" charset="0"/>
              </a:rPr>
              <a:t>Free Tier</a:t>
            </a:r>
          </a:p>
          <a:p>
            <a:pPr marL="285750" indent="-285750" algn="l">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Includes 1 million free requests per month and 400,000 GB-seconds of compute time per month</a:t>
            </a:r>
          </a:p>
          <a:p>
            <a:pPr marL="742950" lvl="1" indent="-28575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1200150" lvl="2"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Usable for functions powered by x86 and Graviton2 processors</a:t>
            </a:r>
          </a:p>
          <a:p>
            <a:pPr marL="1200150" lvl="2" indent="-28575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1200150" lvl="2"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Includes 100GiB of HTTP response streaming per month, beyond the first 6MB per request, which are free</a:t>
            </a:r>
          </a:p>
          <a:p>
            <a:pPr marL="742950" lvl="1" indent="-28575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285750" indent="-285750" algn="l">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285750" indent="-285750" algn="l">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algn="l"/>
            <a:endParaRPr lang="en-US" dirty="0">
              <a:latin typeface="Arial" panose="020B0604020202020204" pitchFamily="34" charset="0"/>
              <a:ea typeface="Open Sans" panose="020B0606030504020204" pitchFamily="34" charset="0"/>
              <a:cs typeface="Arial" panose="020B0604020202020204" pitchFamily="34" charset="0"/>
            </a:endParaRPr>
          </a:p>
          <a:p>
            <a:pPr algn="l"/>
            <a:endParaRPr lang="en-US" dirty="0" err="1">
              <a:latin typeface="Arial" panose="020B0604020202020204" pitchFamily="34" charset="0"/>
              <a:ea typeface="Open Sans" panose="020B0606030504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C1B67FB-FDE4-FD2F-D8A9-1824596483A4}"/>
              </a:ext>
            </a:extLst>
          </p:cNvPr>
          <p:cNvPicPr>
            <a:picLocks noChangeAspect="1"/>
          </p:cNvPicPr>
          <p:nvPr/>
        </p:nvPicPr>
        <p:blipFill>
          <a:blip r:embed="rId4"/>
          <a:stretch>
            <a:fillRect/>
          </a:stretch>
        </p:blipFill>
        <p:spPr>
          <a:xfrm>
            <a:off x="7910828" y="611629"/>
            <a:ext cx="2158921" cy="2371345"/>
          </a:xfrm>
          <a:prstGeom prst="rect">
            <a:avLst/>
          </a:prstGeom>
        </p:spPr>
      </p:pic>
    </p:spTree>
    <p:extLst>
      <p:ext uri="{BB962C8B-B14F-4D97-AF65-F5344CB8AC3E}">
        <p14:creationId xmlns:p14="http://schemas.microsoft.com/office/powerpoint/2010/main" val="290334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Pricing</a:t>
            </a:r>
            <a:endParaRPr lang="en-US" b="0" dirty="0">
              <a:cs typeface="Arial" panose="020B0604020202020204" pitchFamily="34" charset="0"/>
            </a:endParaRPr>
          </a:p>
        </p:txBody>
      </p:sp>
      <p:sp>
        <p:nvSpPr>
          <p:cNvPr id="5" name="TextBox 4">
            <a:extLst>
              <a:ext uri="{FF2B5EF4-FFF2-40B4-BE49-F238E27FC236}">
                <a16:creationId xmlns:a16="http://schemas.microsoft.com/office/drawing/2014/main" id="{2EA15C0F-B3CD-4811-0016-0AED58EFE788}"/>
              </a:ext>
            </a:extLst>
          </p:cNvPr>
          <p:cNvSpPr txBox="1"/>
          <p:nvPr/>
        </p:nvSpPr>
        <p:spPr>
          <a:xfrm>
            <a:off x="302683" y="6099669"/>
            <a:ext cx="9943004" cy="246221"/>
          </a:xfrm>
          <a:prstGeom prst="rect">
            <a:avLst/>
          </a:prstGeom>
          <a:noFill/>
        </p:spPr>
        <p:txBody>
          <a:bodyPr wrap="square">
            <a:spAutoFit/>
          </a:bodyPr>
          <a:lstStyle/>
          <a:p>
            <a:r>
              <a:rPr lang="en-US" sz="1000" dirty="0">
                <a:solidFill>
                  <a:srgbClr val="424242"/>
                </a:solidFill>
                <a:hlinkClick r:id="rId3">
                  <a:extLst>
                    <a:ext uri="{A12FA001-AC4F-418D-AE19-62706E023703}">
                      <ahyp:hlinkClr xmlns:ahyp="http://schemas.microsoft.com/office/drawing/2018/hyperlinkcolor" val="tx"/>
                    </a:ext>
                  </a:extLst>
                </a:hlinkClick>
              </a:rPr>
              <a:t>Serverless Computing – AWS Lambda Pricing – Amazon Web Services</a:t>
            </a:r>
            <a:endParaRPr lang="en-US" sz="1000" dirty="0">
              <a:solidFill>
                <a:srgbClr val="424242"/>
              </a:solidFill>
            </a:endParaRPr>
          </a:p>
        </p:txBody>
      </p:sp>
      <p:sp>
        <p:nvSpPr>
          <p:cNvPr id="2" name="TextBox 1">
            <a:extLst>
              <a:ext uri="{FF2B5EF4-FFF2-40B4-BE49-F238E27FC236}">
                <a16:creationId xmlns:a16="http://schemas.microsoft.com/office/drawing/2014/main" id="{50168AB1-509C-F2AC-F66D-21F5616CF0DD}"/>
              </a:ext>
            </a:extLst>
          </p:cNvPr>
          <p:cNvSpPr txBox="1"/>
          <p:nvPr/>
        </p:nvSpPr>
        <p:spPr>
          <a:xfrm>
            <a:off x="302683" y="859316"/>
            <a:ext cx="7100652" cy="369332"/>
          </a:xfrm>
          <a:prstGeom prst="rect">
            <a:avLst/>
          </a:prstGeom>
          <a:noFill/>
        </p:spPr>
        <p:txBody>
          <a:bodyPr wrap="square" rtlCol="0">
            <a:spAutoFit/>
          </a:bodyPr>
          <a:lstStyle/>
          <a:p>
            <a:pPr algn="l"/>
            <a:r>
              <a:rPr lang="en-US" dirty="0">
                <a:latin typeface="Arial" panose="020B0604020202020204" pitchFamily="34" charset="0"/>
                <a:ea typeface="Open Sans" panose="020B0606030504020204" pitchFamily="34" charset="0"/>
                <a:cs typeface="Arial" panose="020B0604020202020204" pitchFamily="34" charset="0"/>
              </a:rPr>
              <a:t>Pricing is based on Region.  Below chart is for US East (Ohio)</a:t>
            </a:r>
          </a:p>
        </p:txBody>
      </p:sp>
      <p:graphicFrame>
        <p:nvGraphicFramePr>
          <p:cNvPr id="4" name="Table 5">
            <a:extLst>
              <a:ext uri="{FF2B5EF4-FFF2-40B4-BE49-F238E27FC236}">
                <a16:creationId xmlns:a16="http://schemas.microsoft.com/office/drawing/2014/main" id="{D9AF463F-F3E1-AA5E-5498-8D5AFED5F568}"/>
              </a:ext>
            </a:extLst>
          </p:cNvPr>
          <p:cNvGraphicFramePr>
            <a:graphicFrameLocks noGrp="1"/>
          </p:cNvGraphicFramePr>
          <p:nvPr>
            <p:extLst>
              <p:ext uri="{D42A27DB-BD31-4B8C-83A1-F6EECF244321}">
                <p14:modId xmlns:p14="http://schemas.microsoft.com/office/powerpoint/2010/main" val="402033913"/>
              </p:ext>
            </p:extLst>
          </p:nvPr>
        </p:nvGraphicFramePr>
        <p:xfrm>
          <a:off x="302683" y="1476582"/>
          <a:ext cx="11584515" cy="3337560"/>
        </p:xfrm>
        <a:graphic>
          <a:graphicData uri="http://schemas.openxmlformats.org/drawingml/2006/table">
            <a:tbl>
              <a:tblPr firstRow="1" bandRow="1">
                <a:tableStyleId>{5C22544A-7EE6-4342-B048-85BDC9FD1C3A}</a:tableStyleId>
              </a:tblPr>
              <a:tblGrid>
                <a:gridCol w="4225250">
                  <a:extLst>
                    <a:ext uri="{9D8B030D-6E8A-4147-A177-3AD203B41FA5}">
                      <a16:colId xmlns:a16="http://schemas.microsoft.com/office/drawing/2014/main" val="3354482334"/>
                    </a:ext>
                  </a:extLst>
                </a:gridCol>
                <a:gridCol w="4142342">
                  <a:extLst>
                    <a:ext uri="{9D8B030D-6E8A-4147-A177-3AD203B41FA5}">
                      <a16:colId xmlns:a16="http://schemas.microsoft.com/office/drawing/2014/main" val="2647935333"/>
                    </a:ext>
                  </a:extLst>
                </a:gridCol>
                <a:gridCol w="3216923">
                  <a:extLst>
                    <a:ext uri="{9D8B030D-6E8A-4147-A177-3AD203B41FA5}">
                      <a16:colId xmlns:a16="http://schemas.microsoft.com/office/drawing/2014/main" val="488644940"/>
                    </a:ext>
                  </a:extLst>
                </a:gridCol>
              </a:tblGrid>
              <a:tr h="370840">
                <a:tc>
                  <a:txBody>
                    <a:bodyPr/>
                    <a:lstStyle/>
                    <a:p>
                      <a:pPr algn="ctr"/>
                      <a:r>
                        <a:rPr lang="en-US" dirty="0"/>
                        <a:t>Architecture</a:t>
                      </a:r>
                    </a:p>
                  </a:txBody>
                  <a:tcPr/>
                </a:tc>
                <a:tc>
                  <a:txBody>
                    <a:bodyPr/>
                    <a:lstStyle/>
                    <a:p>
                      <a:pPr algn="ctr"/>
                      <a:r>
                        <a:rPr lang="en-US" dirty="0"/>
                        <a:t>*Duration</a:t>
                      </a:r>
                    </a:p>
                  </a:txBody>
                  <a:tcPr/>
                </a:tc>
                <a:tc>
                  <a:txBody>
                    <a:bodyPr/>
                    <a:lstStyle/>
                    <a:p>
                      <a:pPr algn="ctr"/>
                      <a:r>
                        <a:rPr lang="en-US" dirty="0"/>
                        <a:t>Requests</a:t>
                      </a:r>
                    </a:p>
                  </a:txBody>
                  <a:tcPr/>
                </a:tc>
                <a:extLst>
                  <a:ext uri="{0D108BD9-81ED-4DB2-BD59-A6C34878D82A}">
                    <a16:rowId xmlns:a16="http://schemas.microsoft.com/office/drawing/2014/main" val="1407034293"/>
                  </a:ext>
                </a:extLst>
              </a:tr>
              <a:tr h="370840">
                <a:tc>
                  <a:txBody>
                    <a:bodyPr/>
                    <a:lstStyle/>
                    <a:p>
                      <a:r>
                        <a:rPr lang="en-US" sz="1400" b="1" dirty="0"/>
                        <a:t>x86 Price</a:t>
                      </a:r>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789070974"/>
                  </a:ext>
                </a:extLst>
              </a:tr>
              <a:tr h="370840">
                <a:tc>
                  <a:txBody>
                    <a:bodyPr/>
                    <a:lstStyle/>
                    <a:p>
                      <a:r>
                        <a:rPr lang="en-US" sz="1400" dirty="0"/>
                        <a:t>First 6 Billion GB-seconds / month</a:t>
                      </a:r>
                    </a:p>
                  </a:txBody>
                  <a:tcPr/>
                </a:tc>
                <a:tc>
                  <a:txBody>
                    <a:bodyPr/>
                    <a:lstStyle/>
                    <a:p>
                      <a:r>
                        <a:rPr lang="en-US" sz="1400" dirty="0"/>
                        <a:t>$0.0000166667 for every GB-second</a:t>
                      </a:r>
                    </a:p>
                  </a:txBody>
                  <a:tcPr/>
                </a:tc>
                <a:tc>
                  <a:txBody>
                    <a:bodyPr/>
                    <a:lstStyle/>
                    <a:p>
                      <a:r>
                        <a:rPr lang="en-US" sz="1400" dirty="0"/>
                        <a:t>$0.20 per 1M requests</a:t>
                      </a:r>
                    </a:p>
                  </a:txBody>
                  <a:tcPr/>
                </a:tc>
                <a:extLst>
                  <a:ext uri="{0D108BD9-81ED-4DB2-BD59-A6C34878D82A}">
                    <a16:rowId xmlns:a16="http://schemas.microsoft.com/office/drawing/2014/main" val="16151668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Next 9 Billion GB-seconds / month</a:t>
                      </a:r>
                    </a:p>
                  </a:txBody>
                  <a:tcPr/>
                </a:tc>
                <a:tc>
                  <a:txBody>
                    <a:bodyPr/>
                    <a:lstStyle/>
                    <a:p>
                      <a:r>
                        <a:rPr lang="en-US" sz="1400" dirty="0"/>
                        <a:t>$0.000015 for every GB-second</a:t>
                      </a:r>
                    </a:p>
                  </a:txBody>
                  <a:tcPr/>
                </a:tc>
                <a:tc>
                  <a:txBody>
                    <a:bodyPr/>
                    <a:lstStyle/>
                    <a:p>
                      <a:r>
                        <a:rPr lang="en-US" sz="1400" dirty="0"/>
                        <a:t>$0.20 per 1M requests</a:t>
                      </a:r>
                    </a:p>
                  </a:txBody>
                  <a:tcPr/>
                </a:tc>
                <a:extLst>
                  <a:ext uri="{0D108BD9-81ED-4DB2-BD59-A6C34878D82A}">
                    <a16:rowId xmlns:a16="http://schemas.microsoft.com/office/drawing/2014/main" val="1926014422"/>
                  </a:ext>
                </a:extLst>
              </a:tr>
              <a:tr h="370840">
                <a:tc>
                  <a:txBody>
                    <a:bodyPr/>
                    <a:lstStyle/>
                    <a:p>
                      <a:r>
                        <a:rPr lang="en-US" sz="1400" dirty="0"/>
                        <a:t>Over 15 Billion GB-seconds / month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$0.0000133334 for every GB-second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$0.20 per 1M requests</a:t>
                      </a:r>
                    </a:p>
                  </a:txBody>
                  <a:tcPr/>
                </a:tc>
                <a:extLst>
                  <a:ext uri="{0D108BD9-81ED-4DB2-BD59-A6C34878D82A}">
                    <a16:rowId xmlns:a16="http://schemas.microsoft.com/office/drawing/2014/main" val="329301726"/>
                  </a:ext>
                </a:extLst>
              </a:tr>
              <a:tr h="370840">
                <a:tc>
                  <a:txBody>
                    <a:bodyPr/>
                    <a:lstStyle/>
                    <a:p>
                      <a:r>
                        <a:rPr lang="en-US" sz="1400" b="1" dirty="0"/>
                        <a:t>Arm Price</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4453360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First 7.5 Billion GB-seconds / month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$0.0000133334 for every GB-second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$0.20 per 1M requests</a:t>
                      </a:r>
                    </a:p>
                  </a:txBody>
                  <a:tcPr/>
                </a:tc>
                <a:extLst>
                  <a:ext uri="{0D108BD9-81ED-4DB2-BD59-A6C34878D82A}">
                    <a16:rowId xmlns:a16="http://schemas.microsoft.com/office/drawing/2014/main" val="29195119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Next 11.25 Billion GB-seconds / month</a:t>
                      </a:r>
                    </a:p>
                  </a:txBody>
                  <a:tcPr/>
                </a:tc>
                <a:tc>
                  <a:txBody>
                    <a:bodyPr/>
                    <a:lstStyle/>
                    <a:p>
                      <a:r>
                        <a:rPr lang="en-US" sz="1400" dirty="0"/>
                        <a:t>$0.0000120001 for every GB-second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$0.20 per 1M requests</a:t>
                      </a:r>
                    </a:p>
                  </a:txBody>
                  <a:tcPr/>
                </a:tc>
                <a:extLst>
                  <a:ext uri="{0D108BD9-81ED-4DB2-BD59-A6C34878D82A}">
                    <a16:rowId xmlns:a16="http://schemas.microsoft.com/office/drawing/2014/main" val="35743131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Over 18.75 Billion GB-seconds / month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$0.0000106667 for every GB-second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$0.20 per 1M requests</a:t>
                      </a:r>
                    </a:p>
                  </a:txBody>
                  <a:tcPr/>
                </a:tc>
                <a:extLst>
                  <a:ext uri="{0D108BD9-81ED-4DB2-BD59-A6C34878D82A}">
                    <a16:rowId xmlns:a16="http://schemas.microsoft.com/office/drawing/2014/main" val="709612224"/>
                  </a:ext>
                </a:extLst>
              </a:tr>
            </a:tbl>
          </a:graphicData>
        </a:graphic>
      </p:graphicFrame>
      <p:sp>
        <p:nvSpPr>
          <p:cNvPr id="6" name="TextBox 5">
            <a:extLst>
              <a:ext uri="{FF2B5EF4-FFF2-40B4-BE49-F238E27FC236}">
                <a16:creationId xmlns:a16="http://schemas.microsoft.com/office/drawing/2014/main" id="{E8C9BA97-0A73-F7D3-70DE-AF18964914D4}"/>
              </a:ext>
            </a:extLst>
          </p:cNvPr>
          <p:cNvSpPr txBox="1"/>
          <p:nvPr/>
        </p:nvSpPr>
        <p:spPr>
          <a:xfrm>
            <a:off x="302683" y="4965919"/>
            <a:ext cx="10692151" cy="830997"/>
          </a:xfrm>
          <a:prstGeom prst="rect">
            <a:avLst/>
          </a:prstGeom>
          <a:noFill/>
        </p:spPr>
        <p:txBody>
          <a:bodyPr wrap="square" rtlCol="0">
            <a:spAutoFit/>
          </a:bodyPr>
          <a:lstStyle/>
          <a:p>
            <a:pPr algn="l"/>
            <a:r>
              <a:rPr lang="en-US" sz="1600" dirty="0">
                <a:latin typeface="Arial" panose="020B0604020202020204" pitchFamily="34" charset="0"/>
                <a:ea typeface="Open Sans" panose="020B0606030504020204" pitchFamily="34" charset="0"/>
                <a:cs typeface="Arial" panose="020B0604020202020204" pitchFamily="34" charset="0"/>
              </a:rPr>
              <a:t>*Duration cost depends on the amount of memory allocated to your function</a:t>
            </a:r>
          </a:p>
          <a:p>
            <a:pPr algn="l"/>
            <a:endParaRPr lang="en-US" sz="1600" dirty="0">
              <a:latin typeface="Arial" panose="020B0604020202020204" pitchFamily="34" charset="0"/>
              <a:ea typeface="Open Sans" panose="020B0606030504020204" pitchFamily="34" charset="0"/>
              <a:cs typeface="Arial" panose="020B0604020202020204" pitchFamily="34" charset="0"/>
            </a:endParaRPr>
          </a:p>
          <a:p>
            <a:pPr algn="l"/>
            <a:r>
              <a:rPr lang="en-US" sz="1600" dirty="0">
                <a:latin typeface="Arial" panose="020B0604020202020204" pitchFamily="34" charset="0"/>
                <a:ea typeface="Open Sans" panose="020B0606030504020204" pitchFamily="34" charset="0"/>
                <a:cs typeface="Arial" panose="020B0604020202020204" pitchFamily="34" charset="0"/>
              </a:rPr>
              <a:t>Good article on Lambda Pricing:  </a:t>
            </a:r>
            <a:r>
              <a:rPr lang="en-US" sz="1600" dirty="0">
                <a:hlinkClick r:id="rId4"/>
              </a:rPr>
              <a:t>AWS Lambda Pricing: A Complete Guide (awsfundamentals.com)</a:t>
            </a:r>
            <a:endParaRPr lang="en-US" sz="1600" dirty="0">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68734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504D9-5C7D-E84A-ACDE-A0E120811C0A}"/>
              </a:ext>
            </a:extLst>
          </p:cNvPr>
          <p:cNvSpPr>
            <a:spLocks noGrp="1"/>
          </p:cNvSpPr>
          <p:nvPr>
            <p:ph type="title"/>
          </p:nvPr>
        </p:nvSpPr>
        <p:spPr/>
        <p:txBody>
          <a:bodyPr/>
          <a:lstStyle/>
          <a:p>
            <a:r>
              <a:rPr lang="en-US" b="0" dirty="0">
                <a:solidFill>
                  <a:srgbClr val="FFB612"/>
                </a:solidFill>
              </a:rPr>
              <a:t>Agenda</a:t>
            </a:r>
          </a:p>
        </p:txBody>
      </p:sp>
      <p:sp>
        <p:nvSpPr>
          <p:cNvPr id="4" name="Text Placeholder 3">
            <a:extLst>
              <a:ext uri="{FF2B5EF4-FFF2-40B4-BE49-F238E27FC236}">
                <a16:creationId xmlns:a16="http://schemas.microsoft.com/office/drawing/2014/main" id="{C3962D88-FE4B-C145-9DC5-12BA90EF5522}"/>
              </a:ext>
            </a:extLst>
          </p:cNvPr>
          <p:cNvSpPr>
            <a:spLocks noGrp="1"/>
          </p:cNvSpPr>
          <p:nvPr>
            <p:ph type="body" idx="1"/>
          </p:nvPr>
        </p:nvSpPr>
        <p:spPr>
          <a:xfrm>
            <a:off x="302685" y="698154"/>
            <a:ext cx="7986636" cy="5051274"/>
          </a:xfrm>
        </p:spPr>
        <p:txBody>
          <a:bodyPr/>
          <a:lstStyle/>
          <a:p>
            <a:pPr marL="91440" indent="0">
              <a:lnSpc>
                <a:spcPct val="100000"/>
              </a:lnSpc>
              <a:spcBef>
                <a:spcPts val="0"/>
              </a:spcBef>
              <a:buNone/>
            </a:pPr>
            <a:r>
              <a:rPr lang="en-US" sz="1800" dirty="0">
                <a:solidFill>
                  <a:schemeClr val="accent1"/>
                </a:solidFill>
              </a:rPr>
              <a:t>What is Lambda</a:t>
            </a:r>
          </a:p>
          <a:p>
            <a:pPr marL="91440" indent="0">
              <a:lnSpc>
                <a:spcPct val="100000"/>
              </a:lnSpc>
              <a:spcBef>
                <a:spcPts val="0"/>
              </a:spcBef>
              <a:buNone/>
            </a:pPr>
            <a:endParaRPr lang="en-US" sz="1800" dirty="0">
              <a:solidFill>
                <a:schemeClr val="accent1"/>
              </a:solidFill>
            </a:endParaRPr>
          </a:p>
          <a:p>
            <a:pPr marL="91440" indent="0">
              <a:lnSpc>
                <a:spcPct val="100000"/>
              </a:lnSpc>
              <a:spcBef>
                <a:spcPts val="0"/>
              </a:spcBef>
              <a:buNone/>
            </a:pPr>
            <a:r>
              <a:rPr lang="en-US" sz="1800" dirty="0">
                <a:solidFill>
                  <a:schemeClr val="accent1"/>
                </a:solidFill>
              </a:rPr>
              <a:t>Brief History</a:t>
            </a:r>
          </a:p>
          <a:p>
            <a:pPr marL="91440" indent="0">
              <a:lnSpc>
                <a:spcPct val="100000"/>
              </a:lnSpc>
              <a:spcBef>
                <a:spcPts val="0"/>
              </a:spcBef>
              <a:buNone/>
            </a:pPr>
            <a:endParaRPr lang="en-US" sz="1800" dirty="0">
              <a:solidFill>
                <a:schemeClr val="accent1"/>
              </a:solidFill>
            </a:endParaRPr>
          </a:p>
          <a:p>
            <a:pPr marL="91440" indent="0">
              <a:lnSpc>
                <a:spcPct val="100000"/>
              </a:lnSpc>
              <a:spcBef>
                <a:spcPts val="0"/>
              </a:spcBef>
              <a:buNone/>
            </a:pPr>
            <a:r>
              <a:rPr lang="en-US" sz="1800" dirty="0">
                <a:solidFill>
                  <a:schemeClr val="accent1"/>
                </a:solidFill>
              </a:rPr>
              <a:t>AWS to Azure Services Comparison</a:t>
            </a:r>
          </a:p>
          <a:p>
            <a:pPr marL="91440" indent="0">
              <a:lnSpc>
                <a:spcPct val="100000"/>
              </a:lnSpc>
              <a:spcBef>
                <a:spcPts val="0"/>
              </a:spcBef>
              <a:buNone/>
            </a:pPr>
            <a:endParaRPr lang="en-US" sz="1800" dirty="0">
              <a:solidFill>
                <a:schemeClr val="accent1"/>
              </a:solidFill>
            </a:endParaRPr>
          </a:p>
          <a:p>
            <a:pPr marL="91440" indent="0">
              <a:lnSpc>
                <a:spcPct val="100000"/>
              </a:lnSpc>
              <a:spcBef>
                <a:spcPts val="0"/>
              </a:spcBef>
              <a:buNone/>
            </a:pPr>
            <a:r>
              <a:rPr lang="en-US" sz="1800" dirty="0">
                <a:solidFill>
                  <a:schemeClr val="accent1"/>
                </a:solidFill>
              </a:rPr>
              <a:t>When to use Lambda</a:t>
            </a:r>
          </a:p>
          <a:p>
            <a:pPr marL="91440" indent="0">
              <a:lnSpc>
                <a:spcPct val="100000"/>
              </a:lnSpc>
              <a:spcBef>
                <a:spcPts val="0"/>
              </a:spcBef>
              <a:buNone/>
            </a:pPr>
            <a:endParaRPr lang="en-US" sz="1800" dirty="0"/>
          </a:p>
          <a:p>
            <a:pPr marL="91440" indent="0">
              <a:lnSpc>
                <a:spcPct val="100000"/>
              </a:lnSpc>
              <a:spcBef>
                <a:spcPts val="0"/>
              </a:spcBef>
              <a:buNone/>
            </a:pPr>
            <a:r>
              <a:rPr lang="en-US" sz="1800" dirty="0">
                <a:solidFill>
                  <a:schemeClr val="accent1"/>
                </a:solidFill>
              </a:rPr>
              <a:t>Key Features of Lambda</a:t>
            </a:r>
          </a:p>
          <a:p>
            <a:pPr marL="91440" indent="0">
              <a:lnSpc>
                <a:spcPct val="100000"/>
              </a:lnSpc>
              <a:spcBef>
                <a:spcPts val="0"/>
              </a:spcBef>
              <a:buNone/>
            </a:pPr>
            <a:endParaRPr lang="en-US" sz="1800" dirty="0">
              <a:solidFill>
                <a:schemeClr val="accent1"/>
              </a:solidFill>
            </a:endParaRPr>
          </a:p>
          <a:p>
            <a:pPr marL="91440" indent="0">
              <a:lnSpc>
                <a:spcPct val="100000"/>
              </a:lnSpc>
              <a:spcBef>
                <a:spcPts val="0"/>
              </a:spcBef>
              <a:buNone/>
            </a:pPr>
            <a:r>
              <a:rPr lang="en-US" sz="1800" dirty="0">
                <a:solidFill>
                  <a:schemeClr val="accent1"/>
                </a:solidFill>
              </a:rPr>
              <a:t>Execution Environment</a:t>
            </a:r>
          </a:p>
          <a:p>
            <a:pPr marL="91440" indent="0">
              <a:lnSpc>
                <a:spcPct val="100000"/>
              </a:lnSpc>
              <a:spcBef>
                <a:spcPts val="0"/>
              </a:spcBef>
              <a:buNone/>
            </a:pPr>
            <a:endParaRPr lang="en-US" sz="1800" dirty="0">
              <a:solidFill>
                <a:schemeClr val="accent1"/>
              </a:solidFill>
            </a:endParaRPr>
          </a:p>
          <a:p>
            <a:pPr marL="91440" indent="0">
              <a:lnSpc>
                <a:spcPct val="100000"/>
              </a:lnSpc>
              <a:spcBef>
                <a:spcPts val="0"/>
              </a:spcBef>
              <a:buNone/>
            </a:pPr>
            <a:r>
              <a:rPr lang="en-US" sz="1800" dirty="0">
                <a:solidFill>
                  <a:schemeClr val="accent1"/>
                </a:solidFill>
              </a:rPr>
              <a:t>Pricing</a:t>
            </a:r>
          </a:p>
          <a:p>
            <a:pPr marL="91440" indent="0">
              <a:lnSpc>
                <a:spcPct val="100000"/>
              </a:lnSpc>
              <a:spcBef>
                <a:spcPts val="0"/>
              </a:spcBef>
              <a:buNone/>
            </a:pPr>
            <a:endParaRPr lang="en-US" sz="1800" dirty="0">
              <a:solidFill>
                <a:schemeClr val="accent1"/>
              </a:solidFill>
            </a:endParaRPr>
          </a:p>
          <a:p>
            <a:pPr marL="91440" indent="0">
              <a:lnSpc>
                <a:spcPct val="100000"/>
              </a:lnSpc>
              <a:spcBef>
                <a:spcPts val="0"/>
              </a:spcBef>
              <a:buNone/>
            </a:pPr>
            <a:r>
              <a:rPr lang="en-US" sz="1800" dirty="0">
                <a:solidFill>
                  <a:schemeClr val="accent1"/>
                </a:solidFill>
              </a:rPr>
              <a:t>Best Practices</a:t>
            </a:r>
          </a:p>
          <a:p>
            <a:pPr marL="91440" indent="0">
              <a:lnSpc>
                <a:spcPct val="100000"/>
              </a:lnSpc>
              <a:spcBef>
                <a:spcPts val="0"/>
              </a:spcBef>
              <a:buNone/>
            </a:pPr>
            <a:endParaRPr lang="en-US" sz="1800" dirty="0"/>
          </a:p>
          <a:p>
            <a:pPr marL="91440" indent="0">
              <a:lnSpc>
                <a:spcPct val="100000"/>
              </a:lnSpc>
              <a:spcBef>
                <a:spcPts val="0"/>
              </a:spcBef>
              <a:buNone/>
            </a:pPr>
            <a:r>
              <a:rPr lang="en-US" sz="1800" dirty="0">
                <a:solidFill>
                  <a:schemeClr val="accent1"/>
                </a:solidFill>
              </a:rPr>
              <a:t>Lambda Demo</a:t>
            </a:r>
          </a:p>
          <a:p>
            <a:pPr marL="152396" indent="0">
              <a:lnSpc>
                <a:spcPct val="100000"/>
              </a:lnSpc>
              <a:buNone/>
            </a:pPr>
            <a:endParaRPr lang="en-US" sz="1800" dirty="0"/>
          </a:p>
          <a:p>
            <a:pPr marL="152396" indent="0">
              <a:lnSpc>
                <a:spcPct val="100000"/>
              </a:lnSpc>
              <a:buNone/>
            </a:pPr>
            <a:endParaRPr lang="en-US" sz="1800" dirty="0"/>
          </a:p>
          <a:p>
            <a:pPr marL="152396" indent="0">
              <a:lnSpc>
                <a:spcPct val="100000"/>
              </a:lnSpc>
              <a:buNone/>
            </a:pPr>
            <a:r>
              <a:rPr lang="en-US" sz="1800" dirty="0"/>
              <a:t> </a:t>
            </a:r>
          </a:p>
        </p:txBody>
      </p:sp>
      <p:sp>
        <p:nvSpPr>
          <p:cNvPr id="6" name="Slide Number Placeholder 9">
            <a:extLst>
              <a:ext uri="{FF2B5EF4-FFF2-40B4-BE49-F238E27FC236}">
                <a16:creationId xmlns:a16="http://schemas.microsoft.com/office/drawing/2014/main" id="{E5C88699-54F7-664E-93FD-B65B5A7DC453}"/>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2</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7C026151-1F41-BC4A-AA8B-6EC5F955DEB8}"/>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pic>
        <p:nvPicPr>
          <p:cNvPr id="11" name="Picture 10">
            <a:extLst>
              <a:ext uri="{FF2B5EF4-FFF2-40B4-BE49-F238E27FC236}">
                <a16:creationId xmlns:a16="http://schemas.microsoft.com/office/drawing/2014/main" id="{1D3381B2-3B58-6BE1-6E97-3009B7D85319}"/>
              </a:ext>
            </a:extLst>
          </p:cNvPr>
          <p:cNvPicPr>
            <a:picLocks noChangeAspect="1"/>
          </p:cNvPicPr>
          <p:nvPr/>
        </p:nvPicPr>
        <p:blipFill>
          <a:blip r:embed="rId3"/>
          <a:stretch>
            <a:fillRect/>
          </a:stretch>
        </p:blipFill>
        <p:spPr>
          <a:xfrm>
            <a:off x="8578233" y="4131323"/>
            <a:ext cx="2530278" cy="1509555"/>
          </a:xfrm>
          <a:prstGeom prst="rect">
            <a:avLst/>
          </a:prstGeom>
        </p:spPr>
      </p:pic>
      <p:pic>
        <p:nvPicPr>
          <p:cNvPr id="13" name="Picture 12">
            <a:extLst>
              <a:ext uri="{FF2B5EF4-FFF2-40B4-BE49-F238E27FC236}">
                <a16:creationId xmlns:a16="http://schemas.microsoft.com/office/drawing/2014/main" id="{88BD0F08-1142-038B-EAD5-A6044F9F523E}"/>
              </a:ext>
            </a:extLst>
          </p:cNvPr>
          <p:cNvPicPr>
            <a:picLocks noChangeAspect="1"/>
          </p:cNvPicPr>
          <p:nvPr/>
        </p:nvPicPr>
        <p:blipFill>
          <a:blip r:embed="rId4"/>
          <a:stretch>
            <a:fillRect/>
          </a:stretch>
        </p:blipFill>
        <p:spPr>
          <a:xfrm>
            <a:off x="8289321" y="228601"/>
            <a:ext cx="3108101" cy="3132768"/>
          </a:xfrm>
          <a:prstGeom prst="rect">
            <a:avLst/>
          </a:prstGeom>
        </p:spPr>
      </p:pic>
    </p:spTree>
    <p:extLst>
      <p:ext uri="{BB962C8B-B14F-4D97-AF65-F5344CB8AC3E}">
        <p14:creationId xmlns:p14="http://schemas.microsoft.com/office/powerpoint/2010/main" val="175205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Best Practices (</a:t>
            </a:r>
            <a:r>
              <a:rPr lang="en-US" sz="2400" dirty="0"/>
              <a:t>Partial List, see full list using link below)</a:t>
            </a:r>
            <a:r>
              <a:rPr lang="en-US" dirty="0"/>
              <a:t> </a:t>
            </a:r>
            <a:endParaRPr lang="en-US" b="0" dirty="0">
              <a:cs typeface="Arial" panose="020B0604020202020204" pitchFamily="34" charset="0"/>
            </a:endParaRPr>
          </a:p>
        </p:txBody>
      </p:sp>
      <p:sp>
        <p:nvSpPr>
          <p:cNvPr id="5" name="TextBox 4">
            <a:extLst>
              <a:ext uri="{FF2B5EF4-FFF2-40B4-BE49-F238E27FC236}">
                <a16:creationId xmlns:a16="http://schemas.microsoft.com/office/drawing/2014/main" id="{2EA15C0F-B3CD-4811-0016-0AED58EFE788}"/>
              </a:ext>
            </a:extLst>
          </p:cNvPr>
          <p:cNvSpPr txBox="1"/>
          <p:nvPr/>
        </p:nvSpPr>
        <p:spPr>
          <a:xfrm>
            <a:off x="302683" y="5647977"/>
            <a:ext cx="9943004" cy="246221"/>
          </a:xfrm>
          <a:prstGeom prst="rect">
            <a:avLst/>
          </a:prstGeom>
          <a:noFill/>
        </p:spPr>
        <p:txBody>
          <a:bodyPr wrap="square">
            <a:spAutoFit/>
          </a:bodyPr>
          <a:lstStyle/>
          <a:p>
            <a:r>
              <a:rPr lang="en-US" sz="1000" dirty="0">
                <a:solidFill>
                  <a:srgbClr val="424242"/>
                </a:solidFill>
                <a:hlinkClick r:id="rId3">
                  <a:extLst>
                    <a:ext uri="{A12FA001-AC4F-418D-AE19-62706E023703}">
                      <ahyp:hlinkClr xmlns:ahyp="http://schemas.microsoft.com/office/drawing/2018/hyperlinkcolor" val="tx"/>
                    </a:ext>
                  </a:extLst>
                </a:hlinkClick>
              </a:rPr>
              <a:t>Best practices for working with AWS Lambda functions - AWS Lambda (amazon.com)</a:t>
            </a:r>
            <a:endParaRPr lang="en-US" sz="1000" dirty="0">
              <a:solidFill>
                <a:srgbClr val="424242"/>
              </a:solidFill>
            </a:endParaRPr>
          </a:p>
        </p:txBody>
      </p:sp>
      <p:sp>
        <p:nvSpPr>
          <p:cNvPr id="4" name="TextBox 3">
            <a:extLst>
              <a:ext uri="{FF2B5EF4-FFF2-40B4-BE49-F238E27FC236}">
                <a16:creationId xmlns:a16="http://schemas.microsoft.com/office/drawing/2014/main" id="{DF4FE3C7-C711-CCA2-0700-4FCA01401312}"/>
              </a:ext>
            </a:extLst>
          </p:cNvPr>
          <p:cNvSpPr txBox="1"/>
          <p:nvPr/>
        </p:nvSpPr>
        <p:spPr>
          <a:xfrm>
            <a:off x="302683" y="892366"/>
            <a:ext cx="11604459" cy="4524315"/>
          </a:xfrm>
          <a:prstGeom prst="rect">
            <a:avLst/>
          </a:prstGeom>
          <a:noFill/>
        </p:spPr>
        <p:txBody>
          <a:bodyPr wrap="none" rtlCol="0">
            <a:spAutoFit/>
          </a:bodyPr>
          <a:lstStyle/>
          <a:p>
            <a:pPr algn="l"/>
            <a:r>
              <a:rPr lang="en-US" u="sng" dirty="0">
                <a:latin typeface="Arial" panose="020B0604020202020204" pitchFamily="34" charset="0"/>
                <a:ea typeface="Open Sans" panose="020B0606030504020204" pitchFamily="34" charset="0"/>
                <a:cs typeface="Arial" panose="020B0604020202020204" pitchFamily="34" charset="0"/>
              </a:rPr>
              <a:t>Function Code</a:t>
            </a:r>
          </a:p>
          <a:p>
            <a:pPr algn="l"/>
            <a:endParaRPr lang="en-US" u="sng" dirty="0">
              <a:latin typeface="Arial" panose="020B0604020202020204" pitchFamily="34" charset="0"/>
              <a:ea typeface="Open Sans" panose="020B0606030504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Initialize SDK clients and database connections outside of function handler</a:t>
            </a: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Saves Cost by reduce function run time</a:t>
            </a:r>
          </a:p>
          <a:p>
            <a:pPr marL="742950" lvl="1" indent="-28575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Use a keep-alive directive to maintain persistent connections</a:t>
            </a: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Lambda purges idle connections over time</a:t>
            </a:r>
          </a:p>
          <a:p>
            <a:pPr marL="742950" lvl="1" indent="-28575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Reduce the time it takes Lambda to unpack deployment packages</a:t>
            </a: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Put dependency jar files in separate /lib directory instead of in a single jar with high number of .class files</a:t>
            </a:r>
          </a:p>
          <a:p>
            <a:pPr marL="742950" lvl="1" indent="-28575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Minimize complexity of your dependencies</a:t>
            </a: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Prefer simpler frameworks that load quickly on execution environment startup</a:t>
            </a:r>
          </a:p>
          <a:p>
            <a:pPr marL="742950" lvl="1" indent="-285750">
              <a:buFont typeface="Arial" panose="020B0604020202020204" pitchFamily="34" charset="0"/>
              <a:buChar char="•"/>
            </a:pPr>
            <a:endParaRPr lang="en-US" dirty="0">
              <a:latin typeface="Arial" panose="020B0604020202020204" pitchFamily="34" charset="0"/>
              <a:ea typeface="Open Sans" panose="020B0606030504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Avoid using recursive code</a:t>
            </a:r>
          </a:p>
          <a:p>
            <a:pPr marL="742950" lvl="1" indent="-285750">
              <a:buFont typeface="Arial" panose="020B0604020202020204" pitchFamily="34" charset="0"/>
              <a:buChar char="•"/>
            </a:pPr>
            <a:r>
              <a:rPr lang="en-US" dirty="0">
                <a:latin typeface="Arial" panose="020B0604020202020204" pitchFamily="34" charset="0"/>
                <a:ea typeface="Open Sans" panose="020B0606030504020204" pitchFamily="34" charset="0"/>
                <a:cs typeface="Arial" panose="020B0604020202020204" pitchFamily="34" charset="0"/>
              </a:rPr>
              <a:t>This could lead to unintended volume of function invocations and escalated costs</a:t>
            </a:r>
          </a:p>
        </p:txBody>
      </p:sp>
      <p:pic>
        <p:nvPicPr>
          <p:cNvPr id="7" name="Picture 6">
            <a:extLst>
              <a:ext uri="{FF2B5EF4-FFF2-40B4-BE49-F238E27FC236}">
                <a16:creationId xmlns:a16="http://schemas.microsoft.com/office/drawing/2014/main" id="{E017F978-8532-8823-FBA3-7BA93A1C1FB5}"/>
              </a:ext>
            </a:extLst>
          </p:cNvPr>
          <p:cNvPicPr>
            <a:picLocks noChangeAspect="1"/>
          </p:cNvPicPr>
          <p:nvPr/>
        </p:nvPicPr>
        <p:blipFill>
          <a:blip r:embed="rId4"/>
          <a:stretch>
            <a:fillRect/>
          </a:stretch>
        </p:blipFill>
        <p:spPr>
          <a:xfrm>
            <a:off x="8401674" y="1261871"/>
            <a:ext cx="3688026" cy="2053164"/>
          </a:xfrm>
          <a:prstGeom prst="rect">
            <a:avLst/>
          </a:prstGeom>
        </p:spPr>
      </p:pic>
    </p:spTree>
    <p:extLst>
      <p:ext uri="{BB962C8B-B14F-4D97-AF65-F5344CB8AC3E}">
        <p14:creationId xmlns:p14="http://schemas.microsoft.com/office/powerpoint/2010/main" val="308162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Demo</a:t>
            </a:r>
            <a:endParaRPr lang="en-US" b="0" dirty="0">
              <a:cs typeface="Arial" panose="020B0604020202020204" pitchFamily="34" charset="0"/>
            </a:endParaRPr>
          </a:p>
        </p:txBody>
      </p:sp>
      <p:pic>
        <p:nvPicPr>
          <p:cNvPr id="1026" name="Picture 2" descr="Client &#10;API &#10;REST API &#10;Lambda &#10;Perm iss ions &#10;Policy &#10;CRUD user &#10;function &#10;DynamoDB &#10;Users Table ">
            <a:extLst>
              <a:ext uri="{FF2B5EF4-FFF2-40B4-BE49-F238E27FC236}">
                <a16:creationId xmlns:a16="http://schemas.microsoft.com/office/drawing/2014/main" id="{33353167-A011-BD8F-BFED-22DF3B2A2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857" y="1465464"/>
            <a:ext cx="6115050" cy="3543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0642294" cy="646331"/>
          </a:xfrm>
          <a:prstGeom prst="rect">
            <a:avLst/>
          </a:prstGeom>
          <a:noFill/>
        </p:spPr>
        <p:txBody>
          <a:bodyPr wrap="square" rtlCol="0">
            <a:spAutoFit/>
          </a:bodyPr>
          <a:lstStyle/>
          <a:p>
            <a:pPr algn="l"/>
            <a:r>
              <a:rPr lang="en-US" dirty="0">
                <a:latin typeface="Arial" panose="020B0604020202020204" pitchFamily="34" charset="0"/>
                <a:ea typeface="Open Sans" panose="020B0606030504020204" pitchFamily="34" charset="0"/>
                <a:cs typeface="Arial" panose="020B0604020202020204" pitchFamily="34" charset="0"/>
              </a:rPr>
              <a:t>Will create a REST API which will invoke a Lambda function using an HTTP request.  The Lambda function will perform CRUD operations on a DynamoDB table.</a:t>
            </a:r>
          </a:p>
        </p:txBody>
      </p:sp>
    </p:spTree>
    <p:extLst>
      <p:ext uri="{BB962C8B-B14F-4D97-AF65-F5344CB8AC3E}">
        <p14:creationId xmlns:p14="http://schemas.microsoft.com/office/powerpoint/2010/main" val="7747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Demo</a:t>
            </a:r>
            <a:endParaRPr lang="en-US" b="0" dirty="0">
              <a:cs typeface="Arial" panose="020B0604020202020204" pitchFamily="34" charset="0"/>
            </a:endParaRPr>
          </a:p>
        </p:txBody>
      </p:sp>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0642294" cy="437042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Steps for this demo</a:t>
            </a:r>
          </a:p>
          <a:p>
            <a:pPr lvl="1" fontAlgn="ctr">
              <a:spcBef>
                <a:spcPts val="0"/>
              </a:spcBef>
              <a:spcAft>
                <a:spcPts val="0"/>
              </a:spcAft>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fontAlgn="ctr">
              <a:spcBef>
                <a:spcPts val="0"/>
              </a:spcBef>
              <a:spcAft>
                <a:spcPts val="0"/>
              </a:spcAft>
              <a:buFont typeface="Arial" panose="020B0604020202020204" pitchFamily="34" charset="0"/>
              <a:buChar char="•"/>
            </a:pPr>
            <a:endParaRPr lang="en-US" sz="1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p:txBody>
      </p:sp>
      <p:graphicFrame>
        <p:nvGraphicFramePr>
          <p:cNvPr id="4" name="Table 4">
            <a:extLst>
              <a:ext uri="{FF2B5EF4-FFF2-40B4-BE49-F238E27FC236}">
                <a16:creationId xmlns:a16="http://schemas.microsoft.com/office/drawing/2014/main" id="{3551F74B-C2C2-C627-64C1-54D5EE92FB3B}"/>
              </a:ext>
            </a:extLst>
          </p:cNvPr>
          <p:cNvGraphicFramePr>
            <a:graphicFrameLocks noGrp="1"/>
          </p:cNvGraphicFramePr>
          <p:nvPr>
            <p:extLst>
              <p:ext uri="{D42A27DB-BD31-4B8C-83A1-F6EECF244321}">
                <p14:modId xmlns:p14="http://schemas.microsoft.com/office/powerpoint/2010/main" val="2405978216"/>
              </p:ext>
            </p:extLst>
          </p:nvPr>
        </p:nvGraphicFramePr>
        <p:xfrm>
          <a:off x="609599" y="1376121"/>
          <a:ext cx="10836926" cy="3576320"/>
        </p:xfrm>
        <a:graphic>
          <a:graphicData uri="http://schemas.openxmlformats.org/drawingml/2006/table">
            <a:tbl>
              <a:tblPr firstRow="1" bandRow="1">
                <a:tableStyleId>{5C22544A-7EE6-4342-B048-85BDC9FD1C3A}</a:tableStyleId>
              </a:tblPr>
              <a:tblGrid>
                <a:gridCol w="6153104">
                  <a:extLst>
                    <a:ext uri="{9D8B030D-6E8A-4147-A177-3AD203B41FA5}">
                      <a16:colId xmlns:a16="http://schemas.microsoft.com/office/drawing/2014/main" val="3503201282"/>
                    </a:ext>
                  </a:extLst>
                </a:gridCol>
                <a:gridCol w="4683822">
                  <a:extLst>
                    <a:ext uri="{9D8B030D-6E8A-4147-A177-3AD203B41FA5}">
                      <a16:colId xmlns:a16="http://schemas.microsoft.com/office/drawing/2014/main" val="330545498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424242"/>
                          </a:solidFill>
                          <a:latin typeface="Arial" panose="020B0604020202020204" pitchFamily="34" charset="0"/>
                          <a:ea typeface="Open Sans" panose="020B0606030504020204" pitchFamily="34" charset="0"/>
                          <a:cs typeface="Arial" panose="020B0604020202020204" pitchFamily="34" charset="0"/>
                        </a:rPr>
                        <a:t>1. Review Created Policy</a:t>
                      </a:r>
                    </a:p>
                    <a:p>
                      <a:endParaRPr lang="en-US" b="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424242"/>
                          </a:solidFill>
                          <a:latin typeface="Arial" panose="020B0604020202020204" pitchFamily="34" charset="0"/>
                          <a:ea typeface="Open Sans" panose="020B0606030504020204" pitchFamily="34" charset="0"/>
                          <a:cs typeface="Arial" panose="020B0604020202020204" pitchFamily="34" charset="0"/>
                        </a:rPr>
                        <a:t>6. Review DynamoDB table</a:t>
                      </a:r>
                    </a:p>
                    <a:p>
                      <a:endParaRPr lang="en-US" b="0" dirty="0"/>
                    </a:p>
                  </a:txBody>
                  <a:tcPr>
                    <a:solidFill>
                      <a:schemeClr val="bg1"/>
                    </a:solidFill>
                  </a:tcPr>
                </a:tc>
                <a:extLst>
                  <a:ext uri="{0D108BD9-81ED-4DB2-BD59-A6C34878D82A}">
                    <a16:rowId xmlns:a16="http://schemas.microsoft.com/office/drawing/2014/main" val="27560766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424242"/>
                          </a:solidFill>
                          <a:latin typeface="Arial" panose="020B0604020202020204" pitchFamily="34" charset="0"/>
                          <a:ea typeface="Open Sans" panose="020B0606030504020204" pitchFamily="34" charset="0"/>
                          <a:cs typeface="Arial" panose="020B0604020202020204" pitchFamily="34" charset="0"/>
                        </a:rPr>
                        <a:t>2. Review Created Role</a:t>
                      </a:r>
                    </a:p>
                    <a:p>
                      <a:endParaRPr lang="en-US"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424242"/>
                          </a:solidFill>
                          <a:latin typeface="Arial" panose="020B0604020202020204" pitchFamily="34" charset="0"/>
                          <a:ea typeface="Open Sans" panose="020B0606030504020204" pitchFamily="34" charset="0"/>
                          <a:cs typeface="Arial" panose="020B0604020202020204" pitchFamily="34" charset="0"/>
                        </a:rPr>
                        <a:t>7. Integration Test</a:t>
                      </a:r>
                    </a:p>
                    <a:p>
                      <a:endParaRPr lang="en-US" dirty="0"/>
                    </a:p>
                  </a:txBody>
                  <a:tcPr>
                    <a:solidFill>
                      <a:schemeClr val="bg1"/>
                    </a:solidFill>
                  </a:tcPr>
                </a:tc>
                <a:extLst>
                  <a:ext uri="{0D108BD9-81ED-4DB2-BD59-A6C34878D82A}">
                    <a16:rowId xmlns:a16="http://schemas.microsoft.com/office/drawing/2014/main" val="7041402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424242"/>
                          </a:solidFill>
                          <a:latin typeface="Arial" panose="020B0604020202020204" pitchFamily="34" charset="0"/>
                          <a:ea typeface="Open Sans" panose="020B0606030504020204" pitchFamily="34" charset="0"/>
                          <a:cs typeface="Arial" panose="020B0604020202020204" pitchFamily="34" charset="0"/>
                        </a:rPr>
                        <a:t>3. Create the function</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424242"/>
                          </a:solidFill>
                          <a:latin typeface="Arial" panose="020B0604020202020204" pitchFamily="34" charset="0"/>
                          <a:ea typeface="Open Sans" panose="020B0606030504020204" pitchFamily="34" charset="0"/>
                          <a:cs typeface="Arial" panose="020B0604020202020204" pitchFamily="34" charset="0"/>
                        </a:rPr>
                        <a:t>8. Deploy the 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424242"/>
                        </a:solidFill>
                        <a:latin typeface="Arial" panose="020B0604020202020204" pitchFamily="34" charset="0"/>
                        <a:ea typeface="Open Sans" panose="020B0606030504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8271315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424242"/>
                          </a:solidFill>
                          <a:latin typeface="Arial" panose="020B0604020202020204" pitchFamily="34" charset="0"/>
                          <a:ea typeface="Open Sans" panose="020B0606030504020204" pitchFamily="34" charset="0"/>
                          <a:cs typeface="Arial" panose="020B0604020202020204" pitchFamily="34" charset="0"/>
                        </a:rPr>
                        <a:t>4. Invoke the function using the AWS CLI</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424242"/>
                          </a:solidFill>
                          <a:latin typeface="Arial" panose="020B0604020202020204" pitchFamily="34" charset="0"/>
                          <a:ea typeface="Open Sans" panose="020B0606030504020204" pitchFamily="34" charset="0"/>
                          <a:cs typeface="Arial" panose="020B0604020202020204" pitchFamily="34" charset="0"/>
                        </a:rPr>
                        <a:t>9. Use Postman to invoke your function using HTTP requests</a:t>
                      </a:r>
                    </a:p>
                    <a:p>
                      <a:endParaRPr lang="en-US" dirty="0"/>
                    </a:p>
                  </a:txBody>
                  <a:tcPr>
                    <a:solidFill>
                      <a:schemeClr val="bg1"/>
                    </a:solidFill>
                  </a:tcPr>
                </a:tc>
                <a:extLst>
                  <a:ext uri="{0D108BD9-81ED-4DB2-BD59-A6C34878D82A}">
                    <a16:rowId xmlns:a16="http://schemas.microsoft.com/office/drawing/2014/main" val="31365677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424242"/>
                          </a:solidFill>
                          <a:latin typeface="Arial" panose="020B0604020202020204" pitchFamily="34" charset="0"/>
                          <a:ea typeface="Open Sans" panose="020B0606030504020204" pitchFamily="34" charset="0"/>
                          <a:cs typeface="Arial" panose="020B0604020202020204" pitchFamily="34" charset="0"/>
                        </a:rPr>
                        <a:t>5. Create API Gateway</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424242"/>
                        </a:solidFill>
                        <a:latin typeface="Arial" panose="020B0604020202020204" pitchFamily="34" charset="0"/>
                        <a:ea typeface="Open Sans" panose="020B0606030504020204" pitchFamily="34" charset="0"/>
                        <a:cs typeface="Arial" panose="020B0604020202020204" pitchFamily="34" charset="0"/>
                      </a:endParaRPr>
                    </a:p>
                  </a:txBody>
                  <a:tcPr>
                    <a:solidFill>
                      <a:schemeClr val="bg1"/>
                    </a:solidFill>
                  </a:tcPr>
                </a:tc>
                <a:extLst>
                  <a:ext uri="{0D108BD9-81ED-4DB2-BD59-A6C34878D82A}">
                    <a16:rowId xmlns:a16="http://schemas.microsoft.com/office/drawing/2014/main" val="1135913524"/>
                  </a:ext>
                </a:extLst>
              </a:tr>
              <a:tr h="370840">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2176922495"/>
                  </a:ext>
                </a:extLst>
              </a:tr>
            </a:tbl>
          </a:graphicData>
        </a:graphic>
      </p:graphicFrame>
    </p:spTree>
    <p:extLst>
      <p:ext uri="{BB962C8B-B14F-4D97-AF65-F5344CB8AC3E}">
        <p14:creationId xmlns:p14="http://schemas.microsoft.com/office/powerpoint/2010/main" val="219582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Demo</a:t>
            </a:r>
            <a:endParaRPr lang="en-US" b="0" dirty="0">
              <a:cs typeface="Arial" panose="020B0604020202020204" pitchFamily="34" charset="0"/>
            </a:endParaRPr>
          </a:p>
        </p:txBody>
      </p:sp>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0642294" cy="480131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Prerequisites</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defRPr/>
            </a:pPr>
            <a:r>
              <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AWS account (must have administrative capabilities)</a:t>
            </a:r>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defRP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AWS CLI</a:t>
            </a:r>
            <a:endPar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defRPr/>
            </a:pPr>
            <a:r>
              <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.NET Core Global </a:t>
            </a: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Tool installed</a:t>
            </a:r>
          </a:p>
          <a:p>
            <a:pPr marL="1200150" lvl="2" indent="-285750">
              <a:buFont typeface="Arial" panose="020B0604020202020204" pitchFamily="34" charset="0"/>
              <a:buChar char="•"/>
              <a:defRP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Will be used to deploy function to AWS</a:t>
            </a:r>
          </a:p>
          <a:p>
            <a:pPr marL="1200150" lvl="2" indent="-285750">
              <a:buFont typeface="Arial" panose="020B0604020202020204" pitchFamily="34" charset="0"/>
              <a:buChar char="•"/>
              <a:defRP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To install using command line:  dotnet tool install –g </a:t>
            </a:r>
            <a:r>
              <a:rPr lang="en-US" dirty="0" err="1">
                <a:solidFill>
                  <a:srgbClr val="424242"/>
                </a:solidFill>
                <a:latin typeface="Arial" panose="020B0604020202020204" pitchFamily="34" charset="0"/>
                <a:ea typeface="Open Sans" panose="020B0606030504020204" pitchFamily="34" charset="0"/>
                <a:cs typeface="Arial" panose="020B0604020202020204" pitchFamily="34" charset="0"/>
              </a:rPr>
              <a:t>Amazon.Lambda.Tools</a:t>
            </a: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lvl="1">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a:defRPr/>
            </a:pPr>
            <a:r>
              <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rPr>
              <a:t>Tools Used</a:t>
            </a:r>
          </a:p>
          <a:p>
            <a:pPr marL="742950" lvl="1" indent="-285750">
              <a:buFont typeface="Arial" panose="020B0604020202020204" pitchFamily="34" charset="0"/>
              <a:buChar char="•"/>
              <a:defRP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Visual Studio Code</a:t>
            </a:r>
          </a:p>
          <a:p>
            <a:pPr marL="742950" lvl="1" indent="-285750">
              <a:buFont typeface="Arial" panose="020B0604020202020204" pitchFamily="34" charset="0"/>
              <a:buChar char="•"/>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457200" marR="0" lvl="1" indent="0" algn="l" defTabSz="914400" rtl="0" eaLnBrk="1" fontAlgn="ctr"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212973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Demo</a:t>
            </a:r>
            <a:endParaRPr lang="en-US" b="0" dirty="0">
              <a:cs typeface="Arial" panose="020B0604020202020204" pitchFamily="34" charset="0"/>
            </a:endParaRPr>
          </a:p>
        </p:txBody>
      </p:sp>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0642294" cy="547842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Review Created Policy</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lvl="1">
              <a:defRPr/>
            </a:pPr>
            <a:r>
              <a:rPr lang="en-US" sz="1100" b="0" i="0" dirty="0">
                <a:solidFill>
                  <a:srgbClr val="16191F"/>
                </a:solidFill>
                <a:effectLst/>
                <a:latin typeface="Monaco"/>
              </a:rPr>
              <a:t>{</a:t>
            </a:r>
          </a:p>
          <a:p>
            <a:pPr lvl="1">
              <a:defRPr/>
            </a:pPr>
            <a:r>
              <a:rPr lang="en-US" sz="1100" b="0" i="0" dirty="0">
                <a:solidFill>
                  <a:srgbClr val="16191F"/>
                </a:solidFill>
                <a:effectLst/>
                <a:latin typeface="Monaco"/>
              </a:rPr>
              <a:t>	"Version": "2012-10-17",</a:t>
            </a:r>
          </a:p>
          <a:p>
            <a:pPr lvl="1">
              <a:defRPr/>
            </a:pPr>
            <a:r>
              <a:rPr lang="en-US" sz="1100" b="0" i="0" dirty="0">
                <a:solidFill>
                  <a:srgbClr val="16191F"/>
                </a:solidFill>
                <a:effectLst/>
                <a:latin typeface="Monaco"/>
              </a:rPr>
              <a:t>	"Statement": [</a:t>
            </a:r>
          </a:p>
          <a:p>
            <a:pPr lvl="1">
              <a:defRPr/>
            </a:pPr>
            <a:r>
              <a:rPr lang="en-US" sz="1100" b="0" i="0" dirty="0">
                <a:solidFill>
                  <a:srgbClr val="16191F"/>
                </a:solidFill>
                <a:effectLst/>
                <a:latin typeface="Monaco"/>
              </a:rPr>
              <a:t>		{</a:t>
            </a:r>
          </a:p>
          <a:p>
            <a:pPr lvl="1">
              <a:defRPr/>
            </a:pPr>
            <a:r>
              <a:rPr lang="en-US" sz="1100" b="0" i="0" dirty="0">
                <a:solidFill>
                  <a:srgbClr val="16191F"/>
                </a:solidFill>
                <a:effectLst/>
                <a:latin typeface="Monaco"/>
              </a:rPr>
              <a:t>			"Sid": "Stmt1428341300017",</a:t>
            </a:r>
          </a:p>
          <a:p>
            <a:pPr lvl="1">
              <a:defRPr/>
            </a:pPr>
            <a:r>
              <a:rPr lang="en-US" sz="1100" b="0" i="0" dirty="0">
                <a:solidFill>
                  <a:srgbClr val="16191F"/>
                </a:solidFill>
                <a:effectLst/>
                <a:latin typeface="Monaco"/>
              </a:rPr>
              <a:t>			"Action": [</a:t>
            </a:r>
          </a:p>
          <a:p>
            <a:pPr lvl="1">
              <a:defRPr/>
            </a:pPr>
            <a:r>
              <a:rPr lang="en-US" sz="1100" b="0" i="0" dirty="0">
                <a:solidFill>
                  <a:srgbClr val="16191F"/>
                </a:solidFill>
                <a:effectLst/>
                <a:latin typeface="Monaco"/>
              </a:rPr>
              <a:t>				"</a:t>
            </a:r>
            <a:r>
              <a:rPr lang="en-US" sz="1100" b="0" i="0" dirty="0" err="1">
                <a:solidFill>
                  <a:srgbClr val="16191F"/>
                </a:solidFill>
                <a:effectLst/>
                <a:latin typeface="Monaco"/>
              </a:rPr>
              <a:t>dynamodb:DeleteItem</a:t>
            </a:r>
            <a:r>
              <a:rPr lang="en-US" sz="1100" b="0" i="0" dirty="0">
                <a:solidFill>
                  <a:srgbClr val="16191F"/>
                </a:solidFill>
                <a:effectLst/>
                <a:latin typeface="Monaco"/>
              </a:rPr>
              <a:t>",</a:t>
            </a:r>
          </a:p>
          <a:p>
            <a:pPr lvl="1">
              <a:defRPr/>
            </a:pPr>
            <a:r>
              <a:rPr lang="en-US" sz="1100" b="0" i="0" dirty="0">
                <a:solidFill>
                  <a:srgbClr val="16191F"/>
                </a:solidFill>
                <a:effectLst/>
                <a:latin typeface="Monaco"/>
              </a:rPr>
              <a:t>				"</a:t>
            </a:r>
            <a:r>
              <a:rPr lang="en-US" sz="1100" b="0" i="0" dirty="0" err="1">
                <a:solidFill>
                  <a:srgbClr val="16191F"/>
                </a:solidFill>
                <a:effectLst/>
                <a:latin typeface="Monaco"/>
              </a:rPr>
              <a:t>dynamodb:GetItem</a:t>
            </a:r>
            <a:r>
              <a:rPr lang="en-US" sz="1100" b="0" i="0" dirty="0">
                <a:solidFill>
                  <a:srgbClr val="16191F"/>
                </a:solidFill>
                <a:effectLst/>
                <a:latin typeface="Monaco"/>
              </a:rPr>
              <a:t>",</a:t>
            </a:r>
          </a:p>
          <a:p>
            <a:pPr lvl="1">
              <a:defRPr/>
            </a:pPr>
            <a:r>
              <a:rPr lang="en-US" sz="1100" b="0" i="0" dirty="0">
                <a:solidFill>
                  <a:srgbClr val="16191F"/>
                </a:solidFill>
                <a:effectLst/>
                <a:latin typeface="Monaco"/>
              </a:rPr>
              <a:t>				"</a:t>
            </a:r>
            <a:r>
              <a:rPr lang="en-US" sz="1100" b="0" i="0" dirty="0" err="1">
                <a:solidFill>
                  <a:srgbClr val="16191F"/>
                </a:solidFill>
                <a:effectLst/>
                <a:latin typeface="Monaco"/>
              </a:rPr>
              <a:t>dynamodb:PutItem</a:t>
            </a:r>
            <a:r>
              <a:rPr lang="en-US" sz="1100" b="0" i="0" dirty="0">
                <a:solidFill>
                  <a:srgbClr val="16191F"/>
                </a:solidFill>
                <a:effectLst/>
                <a:latin typeface="Monaco"/>
              </a:rPr>
              <a:t>",</a:t>
            </a:r>
          </a:p>
          <a:p>
            <a:pPr lvl="1">
              <a:defRPr/>
            </a:pPr>
            <a:r>
              <a:rPr lang="en-US" sz="1100" b="0" i="0" dirty="0">
                <a:solidFill>
                  <a:srgbClr val="16191F"/>
                </a:solidFill>
                <a:effectLst/>
                <a:latin typeface="Monaco"/>
              </a:rPr>
              <a:t>				"</a:t>
            </a:r>
            <a:r>
              <a:rPr lang="en-US" sz="1100" b="0" i="0" dirty="0" err="1">
                <a:solidFill>
                  <a:srgbClr val="16191F"/>
                </a:solidFill>
                <a:effectLst/>
                <a:latin typeface="Monaco"/>
              </a:rPr>
              <a:t>dynamodb:Query</a:t>
            </a:r>
            <a:r>
              <a:rPr lang="en-US" sz="1100" b="0" i="0" dirty="0">
                <a:solidFill>
                  <a:srgbClr val="16191F"/>
                </a:solidFill>
                <a:effectLst/>
                <a:latin typeface="Monaco"/>
              </a:rPr>
              <a:t>",</a:t>
            </a:r>
          </a:p>
          <a:p>
            <a:pPr lvl="1">
              <a:defRPr/>
            </a:pPr>
            <a:r>
              <a:rPr lang="en-US" sz="1100" b="0" i="0" dirty="0">
                <a:solidFill>
                  <a:srgbClr val="16191F"/>
                </a:solidFill>
                <a:effectLst/>
                <a:latin typeface="Monaco"/>
              </a:rPr>
              <a:t>				"</a:t>
            </a:r>
            <a:r>
              <a:rPr lang="en-US" sz="1100" b="0" i="0" dirty="0" err="1">
                <a:solidFill>
                  <a:srgbClr val="16191F"/>
                </a:solidFill>
                <a:effectLst/>
                <a:latin typeface="Monaco"/>
              </a:rPr>
              <a:t>dynamodb:Scan</a:t>
            </a:r>
            <a:r>
              <a:rPr lang="en-US" sz="1100" b="0" i="0" dirty="0">
                <a:solidFill>
                  <a:srgbClr val="16191F"/>
                </a:solidFill>
                <a:effectLst/>
                <a:latin typeface="Monaco"/>
              </a:rPr>
              <a:t>",</a:t>
            </a:r>
          </a:p>
          <a:p>
            <a:pPr lvl="1">
              <a:defRPr/>
            </a:pPr>
            <a:r>
              <a:rPr lang="en-US" sz="1100" b="0" i="0" dirty="0">
                <a:solidFill>
                  <a:srgbClr val="16191F"/>
                </a:solidFill>
                <a:effectLst/>
                <a:latin typeface="Monaco"/>
              </a:rPr>
              <a:t>				"</a:t>
            </a:r>
            <a:r>
              <a:rPr lang="en-US" sz="1100" b="0" i="0" dirty="0" err="1">
                <a:solidFill>
                  <a:srgbClr val="16191F"/>
                </a:solidFill>
                <a:effectLst/>
                <a:latin typeface="Monaco"/>
              </a:rPr>
              <a:t>dynamodb:UpdateItem</a:t>
            </a:r>
            <a:r>
              <a:rPr lang="en-US" sz="1100" b="0" i="0" dirty="0">
                <a:solidFill>
                  <a:srgbClr val="16191F"/>
                </a:solidFill>
                <a:effectLst/>
                <a:latin typeface="Monaco"/>
              </a:rPr>
              <a:t>"</a:t>
            </a:r>
          </a:p>
          <a:p>
            <a:pPr lvl="1">
              <a:defRPr/>
            </a:pPr>
            <a:r>
              <a:rPr lang="en-US" sz="1100" b="0" i="0" dirty="0">
                <a:solidFill>
                  <a:srgbClr val="16191F"/>
                </a:solidFill>
                <a:effectLst/>
                <a:latin typeface="Monaco"/>
              </a:rPr>
              <a:t>			],</a:t>
            </a:r>
          </a:p>
          <a:p>
            <a:pPr lvl="1">
              <a:defRPr/>
            </a:pPr>
            <a:r>
              <a:rPr lang="en-US" sz="1100" b="0" i="0" dirty="0">
                <a:solidFill>
                  <a:srgbClr val="16191F"/>
                </a:solidFill>
                <a:effectLst/>
                <a:latin typeface="Monaco"/>
              </a:rPr>
              <a:t>			"Effect": "Allow",</a:t>
            </a:r>
          </a:p>
          <a:p>
            <a:pPr lvl="1">
              <a:defRPr/>
            </a:pPr>
            <a:r>
              <a:rPr lang="en-US" sz="1100" b="0" i="0" dirty="0">
                <a:solidFill>
                  <a:srgbClr val="16191F"/>
                </a:solidFill>
                <a:effectLst/>
                <a:latin typeface="Monaco"/>
              </a:rPr>
              <a:t>			"Resource": "*"</a:t>
            </a:r>
          </a:p>
          <a:p>
            <a:pPr lvl="1">
              <a:defRPr/>
            </a:pPr>
            <a:r>
              <a:rPr lang="en-US" sz="1100" b="0" i="0" dirty="0">
                <a:solidFill>
                  <a:srgbClr val="16191F"/>
                </a:solidFill>
                <a:effectLst/>
                <a:latin typeface="Monaco"/>
              </a:rPr>
              <a:t>		},</a:t>
            </a:r>
          </a:p>
          <a:p>
            <a:pPr lvl="1">
              <a:defRPr/>
            </a:pPr>
            <a:r>
              <a:rPr lang="en-US" sz="1100" b="0" i="0" dirty="0">
                <a:solidFill>
                  <a:srgbClr val="16191F"/>
                </a:solidFill>
                <a:effectLst/>
                <a:latin typeface="Monaco"/>
              </a:rPr>
              <a:t>		{</a:t>
            </a:r>
          </a:p>
          <a:p>
            <a:pPr lvl="1">
              <a:defRPr/>
            </a:pPr>
            <a:r>
              <a:rPr lang="en-US" sz="1100" b="0" i="0" dirty="0">
                <a:solidFill>
                  <a:srgbClr val="16191F"/>
                </a:solidFill>
                <a:effectLst/>
                <a:latin typeface="Monaco"/>
              </a:rPr>
              <a:t>			"Sid": "",</a:t>
            </a:r>
          </a:p>
          <a:p>
            <a:pPr lvl="1">
              <a:defRPr/>
            </a:pPr>
            <a:r>
              <a:rPr lang="en-US" sz="1100" b="0" i="0" dirty="0">
                <a:solidFill>
                  <a:srgbClr val="16191F"/>
                </a:solidFill>
                <a:effectLst/>
                <a:latin typeface="Monaco"/>
              </a:rPr>
              <a:t>			"Resource": "*",</a:t>
            </a:r>
          </a:p>
          <a:p>
            <a:pPr lvl="1">
              <a:defRPr/>
            </a:pPr>
            <a:r>
              <a:rPr lang="en-US" sz="1100" b="0" i="0" dirty="0">
                <a:solidFill>
                  <a:srgbClr val="16191F"/>
                </a:solidFill>
                <a:effectLst/>
                <a:latin typeface="Monaco"/>
              </a:rPr>
              <a:t>			"Action": [</a:t>
            </a:r>
          </a:p>
          <a:p>
            <a:pPr lvl="1">
              <a:defRPr/>
            </a:pPr>
            <a:r>
              <a:rPr lang="en-US" sz="1100" b="0" i="0" dirty="0">
                <a:solidFill>
                  <a:srgbClr val="16191F"/>
                </a:solidFill>
                <a:effectLst/>
                <a:latin typeface="Monaco"/>
              </a:rPr>
              <a:t>				"</a:t>
            </a:r>
            <a:r>
              <a:rPr lang="en-US" sz="1100" b="0" i="0" dirty="0" err="1">
                <a:solidFill>
                  <a:srgbClr val="16191F"/>
                </a:solidFill>
                <a:effectLst/>
                <a:latin typeface="Monaco"/>
              </a:rPr>
              <a:t>logs:CreateLogGroup</a:t>
            </a:r>
            <a:r>
              <a:rPr lang="en-US" sz="1100" b="0" i="0" dirty="0">
                <a:solidFill>
                  <a:srgbClr val="16191F"/>
                </a:solidFill>
                <a:effectLst/>
                <a:latin typeface="Monaco"/>
              </a:rPr>
              <a:t>",</a:t>
            </a:r>
          </a:p>
          <a:p>
            <a:pPr lvl="1">
              <a:defRPr/>
            </a:pPr>
            <a:r>
              <a:rPr lang="en-US" sz="1100" b="0" i="0" dirty="0">
                <a:solidFill>
                  <a:srgbClr val="16191F"/>
                </a:solidFill>
                <a:effectLst/>
                <a:latin typeface="Monaco"/>
              </a:rPr>
              <a:t>				"</a:t>
            </a:r>
            <a:r>
              <a:rPr lang="en-US" sz="1100" b="0" i="0" dirty="0" err="1">
                <a:solidFill>
                  <a:srgbClr val="16191F"/>
                </a:solidFill>
                <a:effectLst/>
                <a:latin typeface="Monaco"/>
              </a:rPr>
              <a:t>logs:CreateLogStream</a:t>
            </a:r>
            <a:r>
              <a:rPr lang="en-US" sz="1100" b="0" i="0" dirty="0">
                <a:solidFill>
                  <a:srgbClr val="16191F"/>
                </a:solidFill>
                <a:effectLst/>
                <a:latin typeface="Monaco"/>
              </a:rPr>
              <a:t>",</a:t>
            </a:r>
          </a:p>
          <a:p>
            <a:pPr lvl="1">
              <a:defRPr/>
            </a:pPr>
            <a:r>
              <a:rPr lang="en-US" sz="1100" b="0" i="0" dirty="0">
                <a:solidFill>
                  <a:srgbClr val="16191F"/>
                </a:solidFill>
                <a:effectLst/>
                <a:latin typeface="Monaco"/>
              </a:rPr>
              <a:t>				"</a:t>
            </a:r>
            <a:r>
              <a:rPr lang="en-US" sz="1100" b="0" i="0" dirty="0" err="1">
                <a:solidFill>
                  <a:srgbClr val="16191F"/>
                </a:solidFill>
                <a:effectLst/>
                <a:latin typeface="Monaco"/>
              </a:rPr>
              <a:t>logs:PutLogEvents</a:t>
            </a:r>
            <a:r>
              <a:rPr lang="en-US" sz="1100" b="0" i="0" dirty="0">
                <a:solidFill>
                  <a:srgbClr val="16191F"/>
                </a:solidFill>
                <a:effectLst/>
                <a:latin typeface="Monaco"/>
              </a:rPr>
              <a:t>"</a:t>
            </a:r>
          </a:p>
          <a:p>
            <a:pPr lvl="1">
              <a:defRPr/>
            </a:pPr>
            <a:r>
              <a:rPr lang="en-US" sz="1100" b="0" i="0" dirty="0">
                <a:solidFill>
                  <a:srgbClr val="16191F"/>
                </a:solidFill>
                <a:effectLst/>
                <a:latin typeface="Monaco"/>
              </a:rPr>
              <a:t>			],</a:t>
            </a:r>
          </a:p>
          <a:p>
            <a:pPr lvl="1">
              <a:defRPr/>
            </a:pPr>
            <a:r>
              <a:rPr lang="en-US" sz="1100" b="0" i="0" dirty="0">
                <a:solidFill>
                  <a:srgbClr val="16191F"/>
                </a:solidFill>
                <a:effectLst/>
                <a:latin typeface="Monaco"/>
              </a:rPr>
              <a:t>			"Effect": "Allow"</a:t>
            </a:r>
          </a:p>
          <a:p>
            <a:pPr lvl="1">
              <a:defRPr/>
            </a:pPr>
            <a:r>
              <a:rPr lang="en-US" sz="1100" b="0" i="0" dirty="0">
                <a:solidFill>
                  <a:srgbClr val="16191F"/>
                </a:solidFill>
                <a:effectLst/>
                <a:latin typeface="Monaco"/>
              </a:rPr>
              <a:t>		}</a:t>
            </a:r>
          </a:p>
          <a:p>
            <a:pPr lvl="1">
              <a:defRPr/>
            </a:pPr>
            <a:r>
              <a:rPr lang="en-US" sz="1100" b="0" i="0" dirty="0">
                <a:solidFill>
                  <a:srgbClr val="16191F"/>
                </a:solidFill>
                <a:effectLst/>
                <a:latin typeface="Monaco"/>
              </a:rPr>
              <a:t>	]</a:t>
            </a:r>
          </a:p>
          <a:p>
            <a:pPr lvl="1">
              <a:defRPr/>
            </a:pPr>
            <a:r>
              <a:rPr lang="en-US" sz="1100" b="0" i="0" dirty="0">
                <a:solidFill>
                  <a:srgbClr val="16191F"/>
                </a:solidFill>
                <a:effectLst/>
                <a:latin typeface="Monaco"/>
              </a:rPr>
              <a:t>}</a:t>
            </a:r>
            <a:endParaRPr lang="en-US" sz="1100" dirty="0">
              <a:solidFill>
                <a:srgbClr val="424242"/>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238118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Demo</a:t>
            </a:r>
            <a:endParaRPr lang="en-US" b="0" dirty="0">
              <a:cs typeface="Arial" panose="020B0604020202020204" pitchFamily="34" charset="0"/>
            </a:endParaRPr>
          </a:p>
        </p:txBody>
      </p:sp>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0642294" cy="295465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rPr>
              <a:t>Review Created Role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rPr>
              <a:t>	</a:t>
            </a: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NOTE: ARN (Amazon Resource Name)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a:t>
            </a:r>
            <a:r>
              <a:rPr kumimoji="0" lang="en-US" b="0" i="0" u="none" strike="noStrike" kern="1200" cap="none" spc="0" normalizeH="0" baseline="0" noProof="0" dirty="0" err="1">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arn:aws:iam</a:t>
            </a:r>
            <a:r>
              <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::689602237863:role/lambda-</a:t>
            </a:r>
            <a:r>
              <a:rPr kumimoji="0" lang="en-US" b="0" i="0" u="none" strike="noStrike" kern="1200" cap="none" spc="0" normalizeH="0" baseline="0" noProof="0" dirty="0" err="1">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apigateway</a:t>
            </a:r>
            <a:r>
              <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-role</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	This will be used when we create the Lambda function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408974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Demo</a:t>
            </a:r>
            <a:endParaRPr lang="en-US" b="0" dirty="0">
              <a:cs typeface="Arial" panose="020B0604020202020204" pitchFamily="34" charset="0"/>
            </a:endParaRPr>
          </a:p>
        </p:txBody>
      </p:sp>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0642294" cy="39549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Create Function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In order to communicate with AWS from command line, you’ll need to setup SSO.</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	using Centric AWS (click “Command line or programmatic access” below</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Once select then select OS and follow instructions</a:t>
            </a:r>
          </a:p>
          <a:p>
            <a:pPr marL="457200" marR="0" lvl="1" indent="0" algn="l" defTabSz="914400"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1E9F2A0-8480-3A41-178F-1C2D69729A7E}"/>
              </a:ext>
            </a:extLst>
          </p:cNvPr>
          <p:cNvPicPr>
            <a:picLocks noChangeAspect="1"/>
          </p:cNvPicPr>
          <p:nvPr/>
        </p:nvPicPr>
        <p:blipFill>
          <a:blip r:embed="rId3"/>
          <a:stretch>
            <a:fillRect/>
          </a:stretch>
        </p:blipFill>
        <p:spPr>
          <a:xfrm>
            <a:off x="1745005" y="1753178"/>
            <a:ext cx="6793067" cy="1949127"/>
          </a:xfrm>
          <a:prstGeom prst="rect">
            <a:avLst/>
          </a:prstGeom>
        </p:spPr>
      </p:pic>
      <p:pic>
        <p:nvPicPr>
          <p:cNvPr id="7" name="Picture 6">
            <a:extLst>
              <a:ext uri="{FF2B5EF4-FFF2-40B4-BE49-F238E27FC236}">
                <a16:creationId xmlns:a16="http://schemas.microsoft.com/office/drawing/2014/main" id="{5568F09D-FE8B-E8F9-EF0A-76FF71129C4F}"/>
              </a:ext>
            </a:extLst>
          </p:cNvPr>
          <p:cNvPicPr>
            <a:picLocks noChangeAspect="1"/>
          </p:cNvPicPr>
          <p:nvPr/>
        </p:nvPicPr>
        <p:blipFill>
          <a:blip r:embed="rId4"/>
          <a:stretch>
            <a:fillRect/>
          </a:stretch>
        </p:blipFill>
        <p:spPr>
          <a:xfrm>
            <a:off x="1879886" y="4153999"/>
            <a:ext cx="7154273" cy="2105319"/>
          </a:xfrm>
          <a:prstGeom prst="rect">
            <a:avLst/>
          </a:prstGeom>
        </p:spPr>
      </p:pic>
    </p:spTree>
    <p:extLst>
      <p:ext uri="{BB962C8B-B14F-4D97-AF65-F5344CB8AC3E}">
        <p14:creationId xmlns:p14="http://schemas.microsoft.com/office/powerpoint/2010/main" val="260881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Demo</a:t>
            </a:r>
            <a:endParaRPr lang="en-US" b="0" dirty="0">
              <a:cs typeface="Arial" panose="020B0604020202020204" pitchFamily="34" charset="0"/>
            </a:endParaRPr>
          </a:p>
        </p:txBody>
      </p:sp>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1358390" cy="789446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Create Function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	Create an empty Lambda function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a:t>
            </a:r>
            <a:r>
              <a:rPr kumimoji="0" lang="en-US" sz="1400" b="0" i="0" u="none" strike="noStrike" kern="1200" cap="none" spc="0" normalizeH="0" baseline="0" noProof="0" dirty="0">
                <a:ln>
                  <a:noFill/>
                </a:ln>
                <a:solidFill>
                  <a:srgbClr val="424242"/>
                </a:solidFill>
                <a:effectLst/>
                <a:uLnTx/>
                <a:uFillTx/>
                <a:latin typeface="Consolas" panose="020B0609020204030204" pitchFamily="49" charset="0"/>
                <a:ea typeface="Open Sans" panose="020B0606030504020204" pitchFamily="34" charset="0"/>
                <a:cs typeface="Arial" panose="020B0604020202020204" pitchFamily="34" charset="0"/>
              </a:rPr>
              <a:t>dotnet new </a:t>
            </a:r>
            <a:r>
              <a:rPr kumimoji="0" lang="en-US" sz="1400" b="0" i="0" u="none" strike="noStrike" kern="1200" cap="none" spc="0" normalizeH="0" baseline="0" noProof="0" dirty="0" err="1">
                <a:ln>
                  <a:noFill/>
                </a:ln>
                <a:solidFill>
                  <a:srgbClr val="424242"/>
                </a:solidFill>
                <a:effectLst/>
                <a:uLnTx/>
                <a:uFillTx/>
                <a:latin typeface="Consolas" panose="020B0609020204030204" pitchFamily="49" charset="0"/>
                <a:ea typeface="Open Sans" panose="020B0606030504020204" pitchFamily="34" charset="0"/>
                <a:cs typeface="Arial" panose="020B0604020202020204" pitchFamily="34" charset="0"/>
              </a:rPr>
              <a:t>lambda.EmptyFunction</a:t>
            </a:r>
            <a:r>
              <a:rPr kumimoji="0" lang="en-US" sz="1400" b="0" i="0" u="none" strike="noStrike" kern="1200" cap="none" spc="0" normalizeH="0" baseline="0" noProof="0" dirty="0">
                <a:ln>
                  <a:noFill/>
                </a:ln>
                <a:solidFill>
                  <a:srgbClr val="424242"/>
                </a:solidFill>
                <a:effectLst/>
                <a:uLnTx/>
                <a:uFillTx/>
                <a:latin typeface="Consolas" panose="020B0609020204030204" pitchFamily="49" charset="0"/>
                <a:ea typeface="Open Sans" panose="020B0606030504020204" pitchFamily="34" charset="0"/>
                <a:cs typeface="Arial" panose="020B0604020202020204" pitchFamily="34" charset="0"/>
              </a:rPr>
              <a:t> --name </a:t>
            </a:r>
            <a:r>
              <a:rPr kumimoji="0" lang="en-US" sz="1400" b="0" i="0" u="none" strike="noStrike" kern="1200" cap="none" spc="0" normalizeH="0" baseline="0" noProof="0" dirty="0" err="1">
                <a:ln>
                  <a:noFill/>
                </a:ln>
                <a:solidFill>
                  <a:srgbClr val="424242"/>
                </a:solidFill>
                <a:effectLst/>
                <a:uLnTx/>
                <a:uFillTx/>
                <a:latin typeface="Consolas" panose="020B0609020204030204" pitchFamily="49" charset="0"/>
                <a:ea typeface="Open Sans" panose="020B0606030504020204" pitchFamily="34" charset="0"/>
                <a:cs typeface="Arial" panose="020B0604020202020204" pitchFamily="34" charset="0"/>
              </a:rPr>
              <a:t>LambdaApiGateway</a:t>
            </a:r>
            <a:r>
              <a:rPr kumimoji="0" lang="en-US" sz="1400" b="0" i="0" u="none" strike="noStrike" kern="1200" cap="none" spc="0" normalizeH="0" baseline="0" noProof="0" dirty="0">
                <a:ln>
                  <a:noFill/>
                </a:ln>
                <a:solidFill>
                  <a:srgbClr val="424242"/>
                </a:solidFill>
                <a:effectLst/>
                <a:uLnTx/>
                <a:uFillTx/>
                <a:latin typeface="Consolas" panose="020B0609020204030204" pitchFamily="49" charset="0"/>
                <a:ea typeface="Open Sans" panose="020B0606030504020204" pitchFamily="34" charset="0"/>
                <a:cs typeface="Arial" panose="020B0604020202020204" pitchFamily="34" charset="0"/>
              </a:rPr>
              <a:t> --profile Centric --region us-east-2</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aws</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lambda create-function -–function-name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LambdaFunctionOverHttps</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--runtime dotnet6 –role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arn:aws:iam</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::689602237863:role/lambda-</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apigateway</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-role</a:t>
            </a:r>
            <a:endParaRPr kumimoji="0" lang="en-US" sz="1400" b="0" i="0" u="none" strike="noStrike" kern="1200" cap="none" spc="0" normalizeH="0" baseline="0" noProof="0" dirty="0">
              <a:ln>
                <a:noFill/>
              </a:ln>
              <a:solidFill>
                <a:srgbClr val="424242"/>
              </a:solidFill>
              <a:effectLst/>
              <a:uLnTx/>
              <a:uFillTx/>
              <a:latin typeface="Consolas" panose="020B0609020204030204" pitchFamily="49"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Add packages</a:t>
            </a:r>
          </a:p>
          <a:p>
            <a:pPr marL="342900" marR="0">
              <a:spcBef>
                <a:spcPts val="0"/>
              </a:spcBef>
              <a:spcAft>
                <a:spcPts val="0"/>
              </a:spcAft>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	</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dotnet add package AWSSDK.DynamoDBv2 --version 3.7.104</a:t>
            </a:r>
          </a:p>
          <a:p>
            <a:pPr marL="342900" marR="0">
              <a:spcBef>
                <a:spcPts val="0"/>
              </a:spcBef>
              <a:spcAft>
                <a:spcPts val="0"/>
              </a:spcAft>
            </a:pP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dotnet add package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Amazon.Lambda.APIGatewayEvents</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--version 2.6.0</a:t>
            </a:r>
          </a:p>
          <a:p>
            <a:pPr marL="342900" marR="0">
              <a:spcBef>
                <a:spcPts val="0"/>
              </a:spcBef>
              <a:spcAft>
                <a:spcPts val="0"/>
              </a:spcAft>
            </a:pP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dotnet add package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AWSXRayRecorder</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--version 2.14.0</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	When publishing to AWS Site</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aws</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sso</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login –profile centric</a:t>
            </a:r>
          </a:p>
          <a:p>
            <a:pPr marL="685800" marR="0">
              <a:spcBef>
                <a:spcPts val="0"/>
              </a:spcBef>
              <a:spcAft>
                <a:spcPts val="0"/>
              </a:spcAft>
            </a:pPr>
            <a:r>
              <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a:t>
            </a: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  </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dotnet build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src</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LambdaApiGateway</a:t>
            </a:r>
            <a:endPar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endParaRPr>
          </a:p>
          <a:p>
            <a:pPr marL="342900" marR="0">
              <a:spcBef>
                <a:spcPts val="0"/>
              </a:spcBef>
              <a:spcAft>
                <a:spcPts val="0"/>
              </a:spcAft>
            </a:pP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a:t>
            </a:r>
            <a:r>
              <a:rPr lang="en-US" sz="1800" dirty="0">
                <a:solidFill>
                  <a:srgbClr val="424242"/>
                </a:solidFill>
                <a:effectLst/>
                <a:latin typeface="Consolas" panose="020B0609020204030204" pitchFamily="49" charset="0"/>
              </a:rPr>
              <a:t> </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dotnet lambda deploy-function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LambdaFunctionOverHttps</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--profile Centric –region us-east-2 -pl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src</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LambdaApiGateway</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frole</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lambda-</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apigateway</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-role</a:t>
            </a:r>
          </a:p>
          <a:p>
            <a:pPr marL="685800" marR="0">
              <a:spcBef>
                <a:spcPts val="0"/>
              </a:spcBef>
              <a:spcAft>
                <a:spcPts val="0"/>
              </a:spcAft>
            </a:pPr>
            <a:endParaRPr kumimoji="0" lang="en-US" sz="1400" b="0" i="0" u="none" strike="noStrike" kern="1200" cap="none" spc="0" normalizeH="0" baseline="0" noProof="0" dirty="0">
              <a:ln>
                <a:noFill/>
              </a:ln>
              <a:solidFill>
                <a:srgbClr val="424242"/>
              </a:solidFill>
              <a:effectLst/>
              <a:uLnTx/>
              <a:uFillTx/>
              <a:latin typeface="Consolas" panose="020B0609020204030204" pitchFamily="49" charset="0"/>
              <a:ea typeface="Open Sans" panose="020B0606030504020204" pitchFamily="34" charset="0"/>
              <a:cs typeface="Arial" panose="020B0604020202020204" pitchFamily="34" charset="0"/>
            </a:endParaRPr>
          </a:p>
          <a:p>
            <a:pPr marL="685800" marR="0">
              <a:spcBef>
                <a:spcPts val="0"/>
              </a:spcBef>
              <a:spcAft>
                <a:spcPts val="0"/>
              </a:spcAft>
            </a:pP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a:t>
            </a: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Test from CLI</a:t>
            </a:r>
          </a:p>
          <a:p>
            <a:pPr marL="685800">
              <a:spcBef>
                <a:spcPts val="0"/>
              </a:spcBef>
              <a:spcAft>
                <a:spcPts val="0"/>
              </a:spcAft>
            </a:pPr>
            <a:r>
              <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aws</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lambda invoke --function-name </a:t>
            </a:r>
            <a:r>
              <a:rPr lang="en-US" sz="1400" dirty="0" err="1">
                <a:solidFill>
                  <a:srgbClr val="424242"/>
                </a:solidFill>
                <a:latin typeface="Consolas" panose="020B0609020204030204" pitchFamily="49" charset="0"/>
                <a:ea typeface="Open Sans" panose="020B0606030504020204" pitchFamily="34" charset="0"/>
                <a:cs typeface="Arial" panose="020B0604020202020204" pitchFamily="34" charset="0"/>
              </a:rPr>
              <a:t>LambdaFunctionOverHttps</a:t>
            </a:r>
            <a:r>
              <a:rPr lang="en-US" sz="1400" dirty="0">
                <a:solidFill>
                  <a:srgbClr val="424242"/>
                </a:solidFill>
                <a:latin typeface="Consolas" panose="020B0609020204030204" pitchFamily="49" charset="0"/>
                <a:ea typeface="Open Sans" panose="020B0606030504020204" pitchFamily="34" charset="0"/>
                <a:cs typeface="Arial" panose="020B0604020202020204" pitchFamily="34" charset="0"/>
              </a:rPr>
              <a:t> --payload file://src/LambdaApiGateway/input.txt outputfile.txt --cli-binary-format raw-in-base64-out --region us-east-2 --profile Centric</a:t>
            </a:r>
          </a:p>
          <a:p>
            <a:pPr marL="685800" marR="0">
              <a:spcBef>
                <a:spcPts val="0"/>
              </a:spcBef>
              <a:spcAft>
                <a:spcPts val="0"/>
              </a:spcAft>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57069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Demo</a:t>
            </a:r>
            <a:endParaRPr lang="en-US" b="0" dirty="0">
              <a:cs typeface="Arial" panose="020B0604020202020204" pitchFamily="34" charset="0"/>
            </a:endParaRPr>
          </a:p>
        </p:txBody>
      </p:sp>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1358390" cy="404726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Review DynamoDB Table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a:t>
            </a: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DynamoDB is AWS Serverless NoSQL database</a:t>
            </a:r>
          </a:p>
          <a:p>
            <a:pPr marL="457200" marR="0" lvl="1" indent="0" algn="l" defTabSz="914400" rtl="0" eaLnBrk="1" fontAlgn="base" latinLnBrk="0" hangingPunct="1">
              <a:lnSpc>
                <a:spcPct val="100000"/>
              </a:lnSpc>
              <a:spcBef>
                <a:spcPct val="0"/>
              </a:spcBef>
              <a:spcAft>
                <a:spcPct val="0"/>
              </a:spcAft>
              <a:buClrTx/>
              <a:buSzTx/>
              <a:buFontTx/>
              <a:buNone/>
              <a:tabLst/>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Table name is lambda-</a:t>
            </a:r>
            <a:r>
              <a:rPr kumimoji="0" lang="en-US" sz="2400" b="0" i="0" u="none" strike="noStrike" kern="1200" cap="none" spc="0" normalizeH="0" baseline="0" noProof="0" dirty="0" err="1">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apigateway</a:t>
            </a:r>
            <a:endPar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Partition Key is ID and it is a string</a:t>
            </a:r>
          </a:p>
          <a:p>
            <a:pPr marL="457200" marR="0" lvl="1" indent="0" algn="l" defTabSz="914400" rtl="0" eaLnBrk="1" fontAlgn="base" latinLnBrk="0" hangingPunct="1">
              <a:lnSpc>
                <a:spcPct val="100000"/>
              </a:lnSpc>
              <a:spcBef>
                <a:spcPct val="0"/>
              </a:spcBef>
              <a:spcAft>
                <a:spcPct val="0"/>
              </a:spcAft>
              <a:buClrTx/>
              <a:buSzTx/>
              <a:buFontTx/>
              <a:buNone/>
              <a:tabLst/>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No Indexes are used for this demo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457200" marR="0" lvl="1"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62484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Demo</a:t>
            </a:r>
            <a:endParaRPr lang="en-US" b="0" dirty="0">
              <a:cs typeface="Arial" panose="020B0604020202020204" pitchFamily="34" charset="0"/>
            </a:endParaRPr>
          </a:p>
        </p:txBody>
      </p:sp>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1358390" cy="147732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Create REST Api</a:t>
            </a:r>
          </a:p>
          <a:p>
            <a:pPr marL="0" marR="0" lvl="0" indent="0" algn="l" defTabSz="914400" rtl="0" eaLnBrk="1" fontAlgn="base" latinLnBrk="0" hangingPunct="1">
              <a:lnSpc>
                <a:spcPct val="100000"/>
              </a:lnSpc>
              <a:spcBef>
                <a:spcPct val="0"/>
              </a:spcBef>
              <a:spcAft>
                <a:spcPct val="0"/>
              </a:spcAft>
              <a:buClrTx/>
              <a:buSzTx/>
              <a:buFontTx/>
              <a:buNone/>
              <a:tabLst/>
              <a:defRPr/>
            </a:pPr>
            <a:r>
              <a:rPr lang="en-US" dirty="0">
                <a:solidFill>
                  <a:srgbClr val="424242"/>
                </a:solidFill>
                <a:latin typeface="Arial" panose="020B0604020202020204" pitchFamily="34" charset="0"/>
                <a:ea typeface="Open Sans" panose="020B0606030504020204" pitchFamily="34" charset="0"/>
                <a:cs typeface="Arial" panose="020B0604020202020204" pitchFamily="34" charset="0"/>
              </a:rPr>
              <a:t>	</a:t>
            </a:r>
            <a:endPar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lvl="1">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80071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AWS Lambda?</a:t>
            </a:r>
          </a:p>
        </p:txBody>
      </p:sp>
      <p:sp>
        <p:nvSpPr>
          <p:cNvPr id="4" name="TextBox 3">
            <a:extLst>
              <a:ext uri="{FF2B5EF4-FFF2-40B4-BE49-F238E27FC236}">
                <a16:creationId xmlns:a16="http://schemas.microsoft.com/office/drawing/2014/main" id="{068AD5F0-1DC8-6FEC-54CD-7B52F688D59C}"/>
              </a:ext>
            </a:extLst>
          </p:cNvPr>
          <p:cNvSpPr txBox="1"/>
          <p:nvPr/>
        </p:nvSpPr>
        <p:spPr>
          <a:xfrm>
            <a:off x="2423711" y="940936"/>
            <a:ext cx="8626206" cy="2585323"/>
          </a:xfrm>
          <a:prstGeom prst="rect">
            <a:avLst/>
          </a:prstGeom>
          <a:noFill/>
        </p:spPr>
        <p:txBody>
          <a:bodyPr wrap="square" rtlCol="0">
            <a:spAutoFit/>
          </a:bodyPr>
          <a:lstStyle/>
          <a:p>
            <a:pPr algn="l"/>
            <a:r>
              <a:rPr lang="en-US" sz="3600" dirty="0">
                <a:latin typeface="Arial" panose="020B0604020202020204" pitchFamily="34" charset="0"/>
                <a:ea typeface="Open Sans" panose="020B0606030504020204" pitchFamily="34" charset="0"/>
                <a:cs typeface="Arial" panose="020B0604020202020204" pitchFamily="34" charset="0"/>
              </a:rPr>
              <a:t>11</a:t>
            </a:r>
            <a:r>
              <a:rPr lang="en-US" sz="3600" baseline="30000" dirty="0">
                <a:latin typeface="Arial" panose="020B0604020202020204" pitchFamily="34" charset="0"/>
                <a:ea typeface="Open Sans" panose="020B0606030504020204" pitchFamily="34" charset="0"/>
                <a:cs typeface="Arial" panose="020B0604020202020204" pitchFamily="34" charset="0"/>
              </a:rPr>
              <a:t>th</a:t>
            </a:r>
            <a:r>
              <a:rPr lang="en-US" sz="3600" dirty="0">
                <a:latin typeface="Arial" panose="020B0604020202020204" pitchFamily="34" charset="0"/>
                <a:ea typeface="Open Sans" panose="020B0606030504020204" pitchFamily="34" charset="0"/>
                <a:cs typeface="Arial" panose="020B0604020202020204" pitchFamily="34" charset="0"/>
              </a:rPr>
              <a:t> Letter of Greek Alphabet</a:t>
            </a:r>
          </a:p>
          <a:p>
            <a:pPr algn="l"/>
            <a:endParaRPr lang="en-US" sz="3600" dirty="0">
              <a:latin typeface="Arial" panose="020B0604020202020204" pitchFamily="34" charset="0"/>
              <a:ea typeface="Open Sans" panose="020B0606030504020204" pitchFamily="34" charset="0"/>
              <a:cs typeface="Arial" panose="020B0604020202020204" pitchFamily="34" charset="0"/>
            </a:endParaRPr>
          </a:p>
          <a:p>
            <a:pPr algn="l"/>
            <a:endParaRPr lang="en-US" sz="3600" dirty="0">
              <a:latin typeface="Arial" panose="020B0604020202020204" pitchFamily="34" charset="0"/>
              <a:ea typeface="Open Sans" panose="020B0606030504020204" pitchFamily="34" charset="0"/>
              <a:cs typeface="Arial" panose="020B0604020202020204" pitchFamily="34" charset="0"/>
            </a:endParaRPr>
          </a:p>
          <a:p>
            <a:pPr algn="l"/>
            <a:r>
              <a:rPr lang="en-US" sz="3600" dirty="0">
                <a:latin typeface="Arial" panose="020B0604020202020204" pitchFamily="34" charset="0"/>
                <a:ea typeface="Open Sans" panose="020B0606030504020204" pitchFamily="34" charset="0"/>
                <a:cs typeface="Arial" panose="020B0604020202020204" pitchFamily="34" charset="0"/>
              </a:rPr>
              <a:t>Alonzo Church invented lambda calculus</a:t>
            </a:r>
          </a:p>
          <a:p>
            <a:pPr algn="l"/>
            <a:r>
              <a:rPr lang="en-US" dirty="0">
                <a:latin typeface="Arial" panose="020B0604020202020204" pitchFamily="34" charset="0"/>
                <a:ea typeface="Open Sans" panose="020B0606030504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31BCCCFF-A850-794E-F876-31CC8BF887B8}"/>
              </a:ext>
            </a:extLst>
          </p:cNvPr>
          <p:cNvPicPr>
            <a:picLocks noChangeAspect="1"/>
          </p:cNvPicPr>
          <p:nvPr/>
        </p:nvPicPr>
        <p:blipFill>
          <a:blip r:embed="rId3"/>
          <a:stretch>
            <a:fillRect/>
          </a:stretch>
        </p:blipFill>
        <p:spPr>
          <a:xfrm>
            <a:off x="317360" y="940936"/>
            <a:ext cx="1514686" cy="1371791"/>
          </a:xfrm>
          <a:prstGeom prst="rect">
            <a:avLst/>
          </a:prstGeom>
        </p:spPr>
      </p:pic>
      <p:pic>
        <p:nvPicPr>
          <p:cNvPr id="8" name="Picture 7">
            <a:extLst>
              <a:ext uri="{FF2B5EF4-FFF2-40B4-BE49-F238E27FC236}">
                <a16:creationId xmlns:a16="http://schemas.microsoft.com/office/drawing/2014/main" id="{BA7BC205-8434-CA8F-DCE9-1791EF8BD3D1}"/>
              </a:ext>
            </a:extLst>
          </p:cNvPr>
          <p:cNvPicPr>
            <a:picLocks noChangeAspect="1"/>
          </p:cNvPicPr>
          <p:nvPr/>
        </p:nvPicPr>
        <p:blipFill>
          <a:blip r:embed="rId4"/>
          <a:stretch>
            <a:fillRect/>
          </a:stretch>
        </p:blipFill>
        <p:spPr>
          <a:xfrm>
            <a:off x="302684" y="2602792"/>
            <a:ext cx="1228662" cy="1676492"/>
          </a:xfrm>
          <a:prstGeom prst="rect">
            <a:avLst/>
          </a:prstGeom>
        </p:spPr>
      </p:pic>
      <p:pic>
        <p:nvPicPr>
          <p:cNvPr id="10" name="Picture 9">
            <a:extLst>
              <a:ext uri="{FF2B5EF4-FFF2-40B4-BE49-F238E27FC236}">
                <a16:creationId xmlns:a16="http://schemas.microsoft.com/office/drawing/2014/main" id="{7106C8F5-4195-31D6-B9FC-01FD86302F39}"/>
              </a:ext>
            </a:extLst>
          </p:cNvPr>
          <p:cNvPicPr>
            <a:picLocks noChangeAspect="1"/>
          </p:cNvPicPr>
          <p:nvPr/>
        </p:nvPicPr>
        <p:blipFill>
          <a:blip r:embed="rId5"/>
          <a:stretch>
            <a:fillRect/>
          </a:stretch>
        </p:blipFill>
        <p:spPr>
          <a:xfrm>
            <a:off x="3682989" y="3263747"/>
            <a:ext cx="4392376" cy="1662345"/>
          </a:xfrm>
          <a:prstGeom prst="rect">
            <a:avLst/>
          </a:prstGeom>
        </p:spPr>
      </p:pic>
      <p:pic>
        <p:nvPicPr>
          <p:cNvPr id="12" name="Picture 11">
            <a:extLst>
              <a:ext uri="{FF2B5EF4-FFF2-40B4-BE49-F238E27FC236}">
                <a16:creationId xmlns:a16="http://schemas.microsoft.com/office/drawing/2014/main" id="{F3B15AF6-D0BE-8272-6274-F171BB84BEDD}"/>
              </a:ext>
            </a:extLst>
          </p:cNvPr>
          <p:cNvPicPr>
            <a:picLocks noChangeAspect="1"/>
          </p:cNvPicPr>
          <p:nvPr/>
        </p:nvPicPr>
        <p:blipFill>
          <a:blip r:embed="rId6"/>
          <a:stretch>
            <a:fillRect/>
          </a:stretch>
        </p:blipFill>
        <p:spPr>
          <a:xfrm>
            <a:off x="302683" y="5157555"/>
            <a:ext cx="2330348" cy="847644"/>
          </a:xfrm>
          <a:prstGeom prst="rect">
            <a:avLst/>
          </a:prstGeom>
        </p:spPr>
      </p:pic>
      <p:sp>
        <p:nvSpPr>
          <p:cNvPr id="14" name="TextBox 13">
            <a:extLst>
              <a:ext uri="{FF2B5EF4-FFF2-40B4-BE49-F238E27FC236}">
                <a16:creationId xmlns:a16="http://schemas.microsoft.com/office/drawing/2014/main" id="{40B5EC36-12E8-EEB1-1A6C-69AC0C75002C}"/>
              </a:ext>
            </a:extLst>
          </p:cNvPr>
          <p:cNvSpPr txBox="1"/>
          <p:nvPr/>
        </p:nvSpPr>
        <p:spPr>
          <a:xfrm>
            <a:off x="2970883" y="5358868"/>
            <a:ext cx="8626206" cy="646331"/>
          </a:xfrm>
          <a:prstGeom prst="rect">
            <a:avLst/>
          </a:prstGeom>
          <a:noFill/>
        </p:spPr>
        <p:txBody>
          <a:bodyPr wrap="square" rtlCol="0">
            <a:spAutoFit/>
          </a:bodyPr>
          <a:lstStyle/>
          <a:p>
            <a:pPr algn="l"/>
            <a:r>
              <a:rPr lang="en-US" sz="3600" dirty="0">
                <a:latin typeface="Arial" panose="020B0604020202020204" pitchFamily="34" charset="0"/>
                <a:ea typeface="Open Sans" panose="020B0606030504020204" pitchFamily="34" charset="0"/>
                <a:cs typeface="Arial" panose="020B0604020202020204" pitchFamily="34" charset="0"/>
              </a:rPr>
              <a:t>Anonymous Function</a:t>
            </a:r>
          </a:p>
        </p:txBody>
      </p:sp>
    </p:spTree>
    <p:extLst>
      <p:ext uri="{BB962C8B-B14F-4D97-AF65-F5344CB8AC3E}">
        <p14:creationId xmlns:p14="http://schemas.microsoft.com/office/powerpoint/2010/main" val="417407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Demo</a:t>
            </a:r>
            <a:endParaRPr lang="en-US" b="0" dirty="0">
              <a:cs typeface="Arial" panose="020B0604020202020204" pitchFamily="34" charset="0"/>
            </a:endParaRPr>
          </a:p>
        </p:txBody>
      </p:sp>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1358390" cy="547842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Test REST API</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a:t>
            </a:r>
            <a:endPar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lvl="1">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Will test </a:t>
            </a:r>
            <a:r>
              <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rPr>
              <a:t>creating a record in the table by using following JSON in the body:</a:t>
            </a:r>
          </a:p>
          <a:p>
            <a:pPr lvl="4"/>
            <a:r>
              <a:rPr lang="en-US" sz="2000" dirty="0">
                <a:solidFill>
                  <a:srgbClr val="A31515"/>
                </a:solidFill>
                <a:latin typeface="Consolas" panose="020B0609020204030204" pitchFamily="49" charset="0"/>
              </a:rPr>
              <a:t>{</a:t>
            </a:r>
          </a:p>
          <a:p>
            <a:pPr lvl="4"/>
            <a:r>
              <a:rPr lang="en-US" sz="2000" dirty="0">
                <a:solidFill>
                  <a:srgbClr val="A31515"/>
                </a:solidFill>
                <a:latin typeface="Consolas" panose="020B0609020204030204" pitchFamily="49" charset="0"/>
              </a:rPr>
              <a:t>    "operation": "create",</a:t>
            </a:r>
          </a:p>
          <a:p>
            <a:pPr lvl="4"/>
            <a:r>
              <a:rPr lang="en-US" sz="2000" dirty="0">
                <a:solidFill>
                  <a:srgbClr val="A31515"/>
                </a:solidFill>
                <a:latin typeface="Consolas" panose="020B0609020204030204" pitchFamily="49" charset="0"/>
              </a:rPr>
              <a:t>    "payload": {</a:t>
            </a:r>
          </a:p>
          <a:p>
            <a:pPr lvl="4"/>
            <a:r>
              <a:rPr lang="en-US" sz="2000" dirty="0">
                <a:solidFill>
                  <a:srgbClr val="A31515"/>
                </a:solidFill>
                <a:latin typeface="Consolas" panose="020B0609020204030204" pitchFamily="49" charset="0"/>
              </a:rPr>
              <a:t>        "Item": {</a:t>
            </a:r>
          </a:p>
          <a:p>
            <a:pPr lvl="4"/>
            <a:r>
              <a:rPr lang="en-US" sz="2000" dirty="0">
                <a:solidFill>
                  <a:srgbClr val="A31515"/>
                </a:solidFill>
                <a:latin typeface="Consolas" panose="020B0609020204030204" pitchFamily="49" charset="0"/>
              </a:rPr>
              <a:t>            "id": {</a:t>
            </a:r>
          </a:p>
          <a:p>
            <a:pPr lvl="4"/>
            <a:r>
              <a:rPr lang="en-US" sz="2000" dirty="0">
                <a:solidFill>
                  <a:srgbClr val="A31515"/>
                </a:solidFill>
                <a:latin typeface="Consolas" panose="020B0609020204030204" pitchFamily="49" charset="0"/>
              </a:rPr>
              <a:t>                "S": "1234ABCD"</a:t>
            </a:r>
          </a:p>
          <a:p>
            <a:pPr lvl="4"/>
            <a:r>
              <a:rPr lang="en-US" sz="2000" dirty="0">
                <a:solidFill>
                  <a:srgbClr val="A31515"/>
                </a:solidFill>
                <a:latin typeface="Consolas" panose="020B0609020204030204" pitchFamily="49" charset="0"/>
              </a:rPr>
              <a:t>            },</a:t>
            </a:r>
          </a:p>
          <a:p>
            <a:pPr lvl="4"/>
            <a:r>
              <a:rPr lang="en-US" sz="2000" dirty="0">
                <a:solidFill>
                  <a:srgbClr val="A31515"/>
                </a:solidFill>
                <a:latin typeface="Consolas" panose="020B0609020204030204" pitchFamily="49" charset="0"/>
              </a:rPr>
              <a:t>            "</a:t>
            </a:r>
            <a:r>
              <a:rPr lang="en-US" sz="2000" dirty="0" err="1">
                <a:solidFill>
                  <a:srgbClr val="A31515"/>
                </a:solidFill>
                <a:latin typeface="Consolas" panose="020B0609020204030204" pitchFamily="49" charset="0"/>
              </a:rPr>
              <a:t>trainingtimes</a:t>
            </a:r>
            <a:r>
              <a:rPr lang="en-US" sz="2000" dirty="0">
                <a:solidFill>
                  <a:srgbClr val="A31515"/>
                </a:solidFill>
                <a:latin typeface="Consolas" panose="020B0609020204030204" pitchFamily="49" charset="0"/>
              </a:rPr>
              <a:t>": {</a:t>
            </a:r>
          </a:p>
          <a:p>
            <a:pPr lvl="4"/>
            <a:r>
              <a:rPr lang="en-US" sz="2000" dirty="0">
                <a:solidFill>
                  <a:srgbClr val="A31515"/>
                </a:solidFill>
                <a:latin typeface="Consolas" panose="020B0609020204030204" pitchFamily="49" charset="0"/>
              </a:rPr>
              <a:t>                "N": "5"</a:t>
            </a:r>
          </a:p>
          <a:p>
            <a:pPr lvl="4"/>
            <a:r>
              <a:rPr lang="en-US" sz="2000" dirty="0">
                <a:solidFill>
                  <a:srgbClr val="A31515"/>
                </a:solidFill>
                <a:latin typeface="Consolas" panose="020B0609020204030204" pitchFamily="49" charset="0"/>
              </a:rPr>
              <a:t>            }</a:t>
            </a:r>
          </a:p>
          <a:p>
            <a:pPr lvl="4"/>
            <a:r>
              <a:rPr lang="en-US" sz="2000" dirty="0">
                <a:solidFill>
                  <a:srgbClr val="A31515"/>
                </a:solidFill>
                <a:latin typeface="Consolas" panose="020B0609020204030204" pitchFamily="49" charset="0"/>
              </a:rPr>
              <a:t>        }</a:t>
            </a:r>
          </a:p>
          <a:p>
            <a:pPr lvl="4"/>
            <a:r>
              <a:rPr lang="en-US" sz="2000" dirty="0">
                <a:solidFill>
                  <a:srgbClr val="A31515"/>
                </a:solidFill>
                <a:latin typeface="Consolas" panose="020B0609020204030204" pitchFamily="49" charset="0"/>
              </a:rPr>
              <a:t>    }</a:t>
            </a:r>
          </a:p>
          <a:p>
            <a:pPr lvl="4"/>
            <a:r>
              <a:rPr lang="en-US" sz="2000" dirty="0">
                <a:solidFill>
                  <a:srgbClr val="A31515"/>
                </a:solidFill>
                <a:latin typeface="Consolas" panose="020B0609020204030204" pitchFamily="49" charset="0"/>
              </a:rPr>
              <a:t>}</a:t>
            </a:r>
          </a:p>
          <a:p>
            <a:pPr lvl="1">
              <a:defRPr/>
            </a:pPr>
            <a:endParaRPr kumimoji="0" lang="en-US" sz="240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06340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Demo</a:t>
            </a:r>
            <a:endParaRPr lang="en-US" b="0" dirty="0">
              <a:cs typeface="Arial" panose="020B0604020202020204" pitchFamily="34" charset="0"/>
            </a:endParaRPr>
          </a:p>
        </p:txBody>
      </p:sp>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1358390" cy="443198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Deploy REST Api</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a:t>
            </a:r>
          </a:p>
          <a:p>
            <a:pPr lvl="1">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A REST Api must be deployed and staged in order to be called by a client</a:t>
            </a:r>
          </a:p>
          <a:p>
            <a:pPr lvl="1">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lvl="1">
              <a:defRPr/>
            </a:pPr>
            <a:r>
              <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rPr>
              <a:t>Once the API is staged you use the URL</a:t>
            </a:r>
          </a:p>
          <a:p>
            <a:pPr lvl="1">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lvl="1">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a:defRPr/>
            </a:pPr>
            <a:r>
              <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rPr>
              <a:t>Any logging defined in Lambda function will be written to CloudWatch</a:t>
            </a:r>
          </a:p>
          <a:p>
            <a:pPr>
              <a:defRPr/>
            </a:pPr>
            <a:r>
              <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rPr>
              <a:t>	</a:t>
            </a:r>
          </a:p>
          <a:p>
            <a:pPr lvl="1">
              <a:defRPr/>
            </a:pPr>
            <a:endPar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lvl="1">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59770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Further Training	</a:t>
            </a:r>
            <a:endParaRPr lang="en-US" b="0" dirty="0">
              <a:cs typeface="Arial" panose="020B0604020202020204" pitchFamily="34" charset="0"/>
            </a:endParaRPr>
          </a:p>
        </p:txBody>
      </p:sp>
      <p:sp>
        <p:nvSpPr>
          <p:cNvPr id="2" name="TextBox 1">
            <a:extLst>
              <a:ext uri="{FF2B5EF4-FFF2-40B4-BE49-F238E27FC236}">
                <a16:creationId xmlns:a16="http://schemas.microsoft.com/office/drawing/2014/main" id="{DBE5D5D6-93ED-3F58-3224-B9F90C57B43A}"/>
              </a:ext>
            </a:extLst>
          </p:cNvPr>
          <p:cNvSpPr txBox="1"/>
          <p:nvPr/>
        </p:nvSpPr>
        <p:spPr>
          <a:xfrm>
            <a:off x="407624" y="750278"/>
            <a:ext cx="11358390" cy="378565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Go to AWS Lambda Developer Guide to find further training</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rPr>
              <a:t>	</a:t>
            </a:r>
            <a:r>
              <a:rPr lang="en-US" sz="2400" dirty="0">
                <a:hlinkClick r:id="rId3"/>
              </a:rPr>
              <a:t>Using AWS Lambda with Alexa - AWS Lambda (amazon.com)</a:t>
            </a:r>
            <a:endParaRPr lang="en-US" sz="2400" dirty="0"/>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rPr>
              <a:t>For Certification Interest:  </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rPr>
              <a:t>	</a:t>
            </a:r>
            <a:r>
              <a:rPr lang="en-US" sz="2400" dirty="0">
                <a:hlinkClick r:id="rId4"/>
              </a:rPr>
              <a:t>AWS_certification_paths.pdf (awsstatic.com)</a:t>
            </a: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lvl="1">
              <a:defRPr/>
            </a:pPr>
            <a:endParaRPr kumimoji="0" lang="en-US" sz="24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lvl="1">
              <a:defRPr/>
            </a:pPr>
            <a:endParaRPr lang="en-US" sz="2400" dirty="0">
              <a:solidFill>
                <a:srgbClr val="424242"/>
              </a:solidFill>
              <a:latin typeface="Arial" panose="020B0604020202020204" pitchFamily="34" charset="0"/>
              <a:ea typeface="Open Sans" panose="020B0606030504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2BF9944-B85C-FD00-8A24-FFD2F4969FB1}"/>
              </a:ext>
            </a:extLst>
          </p:cNvPr>
          <p:cNvPicPr>
            <a:picLocks noChangeAspect="1"/>
          </p:cNvPicPr>
          <p:nvPr/>
        </p:nvPicPr>
        <p:blipFill>
          <a:blip r:embed="rId5"/>
          <a:stretch>
            <a:fillRect/>
          </a:stretch>
        </p:blipFill>
        <p:spPr>
          <a:xfrm>
            <a:off x="1177064" y="3443952"/>
            <a:ext cx="9557742" cy="2663770"/>
          </a:xfrm>
          <a:prstGeom prst="rect">
            <a:avLst/>
          </a:prstGeom>
        </p:spPr>
      </p:pic>
    </p:spTree>
    <p:extLst>
      <p:ext uri="{BB962C8B-B14F-4D97-AF65-F5344CB8AC3E}">
        <p14:creationId xmlns:p14="http://schemas.microsoft.com/office/powerpoint/2010/main" val="270479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Links</a:t>
            </a:r>
          </a:p>
        </p:txBody>
      </p:sp>
      <p:sp>
        <p:nvSpPr>
          <p:cNvPr id="6" name="Text Placeholder 5">
            <a:extLst>
              <a:ext uri="{FF2B5EF4-FFF2-40B4-BE49-F238E27FC236}">
                <a16:creationId xmlns:a16="http://schemas.microsoft.com/office/drawing/2014/main" id="{87B16650-0AD0-9D4B-819D-BC4F4140FB11}"/>
              </a:ext>
            </a:extLst>
          </p:cNvPr>
          <p:cNvSpPr>
            <a:spLocks noGrp="1"/>
          </p:cNvSpPr>
          <p:nvPr>
            <p:ph type="body" sz="quarter" idx="11"/>
          </p:nvPr>
        </p:nvSpPr>
        <p:spPr>
          <a:xfrm>
            <a:off x="302683" y="750278"/>
            <a:ext cx="11060935" cy="5705606"/>
          </a:xfrm>
        </p:spPr>
        <p:txBody>
          <a:bodyPr/>
          <a:lstStyle/>
          <a:p>
            <a:pPr marL="512064" lvl="1" indent="0">
              <a:lnSpc>
                <a:spcPts val="2700"/>
              </a:lnSpc>
              <a:buNone/>
            </a:pPr>
            <a:r>
              <a:rPr lang="en-US" sz="2000" dirty="0">
                <a:solidFill>
                  <a:srgbClr val="424242"/>
                </a:solidFill>
                <a:latin typeface="Consolas" panose="020B0609020204030204" pitchFamily="49" charset="0"/>
              </a:rPr>
              <a:t>Tutorial for Demo can be found here</a:t>
            </a:r>
          </a:p>
          <a:p>
            <a:pPr marL="512064" lvl="1" indent="0">
              <a:lnSpc>
                <a:spcPts val="2700"/>
              </a:lnSpc>
              <a:buNone/>
            </a:pPr>
            <a:r>
              <a:rPr lang="en-US" sz="2000" dirty="0">
                <a:hlinkClick r:id="rId3"/>
              </a:rPr>
              <a:t>Tutorial: Using Lambda with API Gateway - AWS Lambda (amazon.com)</a:t>
            </a:r>
            <a:endParaRPr lang="en-US" sz="2000" dirty="0">
              <a:solidFill>
                <a:srgbClr val="424242"/>
              </a:solidFill>
              <a:latin typeface="Consolas" panose="020B0609020204030204" pitchFamily="49" charset="0"/>
            </a:endParaRPr>
          </a:p>
          <a:p>
            <a:pPr marL="512064" lvl="1" indent="0">
              <a:lnSpc>
                <a:spcPts val="2700"/>
              </a:lnSpc>
              <a:buNone/>
            </a:pPr>
            <a:endParaRPr lang="en-US" sz="2000" dirty="0">
              <a:solidFill>
                <a:srgbClr val="424242"/>
              </a:solidFill>
            </a:endParaRPr>
          </a:p>
          <a:p>
            <a:pPr marL="512064" lvl="1" indent="0">
              <a:lnSpc>
                <a:spcPts val="2700"/>
              </a:lnSpc>
              <a:buNone/>
            </a:pPr>
            <a:r>
              <a:rPr lang="en-US" sz="2000" dirty="0">
                <a:solidFill>
                  <a:srgbClr val="424242"/>
                </a:solidFill>
                <a:latin typeface="Consolas" panose="020B0609020204030204" pitchFamily="49" charset="0"/>
              </a:rPr>
              <a:t>Getting Started Guide for using Lambda</a:t>
            </a:r>
          </a:p>
          <a:p>
            <a:pPr marL="512064" lvl="1" indent="0">
              <a:lnSpc>
                <a:spcPts val="2700"/>
              </a:lnSpc>
              <a:buNone/>
            </a:pPr>
            <a:r>
              <a:rPr lang="en-US" sz="2000" dirty="0">
                <a:hlinkClick r:id="rId4"/>
              </a:rPr>
              <a:t>Getting started with Lambda - AWS Lambda (amazon.com)</a:t>
            </a:r>
            <a:endParaRPr lang="en-US" sz="2000" dirty="0"/>
          </a:p>
          <a:p>
            <a:pPr marL="512064" lvl="1" indent="0">
              <a:lnSpc>
                <a:spcPts val="2700"/>
              </a:lnSpc>
              <a:buNone/>
            </a:pPr>
            <a:endParaRPr lang="en-US" sz="2000" dirty="0">
              <a:solidFill>
                <a:srgbClr val="424242"/>
              </a:solidFill>
            </a:endParaRPr>
          </a:p>
          <a:p>
            <a:pPr marL="512064" lvl="1" indent="0">
              <a:lnSpc>
                <a:spcPts val="2700"/>
              </a:lnSpc>
              <a:buNone/>
            </a:pPr>
            <a:r>
              <a:rPr lang="en-US" sz="2000" dirty="0">
                <a:solidFill>
                  <a:srgbClr val="424242"/>
                </a:solidFill>
                <a:latin typeface="Consolas" panose="020B0609020204030204" pitchFamily="49" charset="0"/>
              </a:rPr>
              <a:t>Installing the AWS CLI</a:t>
            </a:r>
          </a:p>
          <a:p>
            <a:pPr marL="512064" lvl="1" indent="0">
              <a:lnSpc>
                <a:spcPts val="2700"/>
              </a:lnSpc>
              <a:buNone/>
            </a:pPr>
            <a:r>
              <a:rPr lang="en-US" sz="2000" dirty="0">
                <a:hlinkClick r:id="rId5"/>
              </a:rPr>
              <a:t>Install or update the latest version of the AWS CLI - AWS Command Line Interface (amazon.com)</a:t>
            </a:r>
            <a:endParaRPr lang="en-US" sz="2000" dirty="0"/>
          </a:p>
          <a:p>
            <a:pPr marL="512064" lvl="1" indent="0">
              <a:lnSpc>
                <a:spcPts val="2700"/>
              </a:lnSpc>
              <a:buNone/>
            </a:pPr>
            <a:endParaRPr lang="en-US" sz="2000" dirty="0">
              <a:solidFill>
                <a:srgbClr val="424242"/>
              </a:solidFill>
            </a:endParaRPr>
          </a:p>
          <a:p>
            <a:pPr marL="512064" lvl="1" indent="0">
              <a:lnSpc>
                <a:spcPts val="2700"/>
              </a:lnSpc>
              <a:buNone/>
            </a:pPr>
            <a:r>
              <a:rPr lang="en-US" sz="2000" dirty="0">
                <a:solidFill>
                  <a:srgbClr val="424242"/>
                </a:solidFill>
                <a:latin typeface="Consolas" panose="020B0609020204030204" pitchFamily="49" charset="0"/>
              </a:rPr>
              <a:t>Installing Global Tools</a:t>
            </a:r>
          </a:p>
          <a:p>
            <a:pPr marL="512064" lvl="1" indent="0">
              <a:lnSpc>
                <a:spcPts val="2700"/>
              </a:lnSpc>
              <a:buNone/>
            </a:pPr>
            <a:r>
              <a:rPr lang="en-US" sz="2000" dirty="0">
                <a:hlinkClick r:id="rId6"/>
              </a:rPr>
              <a:t>.NET Core Global Tools for AWS | AWS Developer Tools Blog (amazon.com)</a:t>
            </a:r>
            <a:endParaRPr lang="en-US" sz="2000" dirty="0">
              <a:solidFill>
                <a:srgbClr val="424242"/>
              </a:solidFill>
            </a:endParaRPr>
          </a:p>
          <a:p>
            <a:pPr marL="512064" lvl="1" indent="0">
              <a:lnSpc>
                <a:spcPts val="2700"/>
              </a:lnSpc>
              <a:buNone/>
            </a:pPr>
            <a:endParaRPr lang="en-US" sz="2000" dirty="0">
              <a:solidFill>
                <a:srgbClr val="424242"/>
              </a:solidFill>
            </a:endParaRPr>
          </a:p>
        </p:txBody>
      </p:sp>
    </p:spTree>
    <p:extLst>
      <p:ext uri="{BB962C8B-B14F-4D97-AF65-F5344CB8AC3E}">
        <p14:creationId xmlns:p14="http://schemas.microsoft.com/office/powerpoint/2010/main" val="408797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Links</a:t>
            </a:r>
          </a:p>
        </p:txBody>
      </p:sp>
      <p:sp>
        <p:nvSpPr>
          <p:cNvPr id="6" name="Text Placeholder 5">
            <a:extLst>
              <a:ext uri="{FF2B5EF4-FFF2-40B4-BE49-F238E27FC236}">
                <a16:creationId xmlns:a16="http://schemas.microsoft.com/office/drawing/2014/main" id="{87B16650-0AD0-9D4B-819D-BC4F4140FB11}"/>
              </a:ext>
            </a:extLst>
          </p:cNvPr>
          <p:cNvSpPr>
            <a:spLocks noGrp="1"/>
          </p:cNvSpPr>
          <p:nvPr>
            <p:ph type="body" sz="quarter" idx="11"/>
          </p:nvPr>
        </p:nvSpPr>
        <p:spPr>
          <a:xfrm>
            <a:off x="302683" y="750278"/>
            <a:ext cx="11060935" cy="5705606"/>
          </a:xfrm>
        </p:spPr>
        <p:txBody>
          <a:bodyPr/>
          <a:lstStyle/>
          <a:p>
            <a:pPr marL="512064" lvl="1" indent="0">
              <a:lnSpc>
                <a:spcPts val="2700"/>
              </a:lnSpc>
              <a:buNone/>
            </a:pPr>
            <a:r>
              <a:rPr lang="en-US" sz="2000" dirty="0">
                <a:solidFill>
                  <a:srgbClr val="424242"/>
                </a:solidFill>
                <a:latin typeface="Consolas" panose="020B0609020204030204" pitchFamily="49" charset="0"/>
              </a:rPr>
              <a:t>AWS SDK for .NET</a:t>
            </a:r>
          </a:p>
          <a:p>
            <a:pPr marL="512064" lvl="1" indent="0">
              <a:lnSpc>
                <a:spcPts val="2700"/>
              </a:lnSpc>
              <a:buNone/>
            </a:pPr>
            <a:r>
              <a:rPr lang="en-US" sz="2000" dirty="0">
                <a:hlinkClick r:id="rId3"/>
              </a:rPr>
              <a:t>AWS SDK for .NET V3 API Documentation (amazon.com)</a:t>
            </a:r>
            <a:endParaRPr lang="en-US" sz="2000" dirty="0"/>
          </a:p>
          <a:p>
            <a:pPr marL="512064" lvl="1" indent="0">
              <a:lnSpc>
                <a:spcPts val="2700"/>
              </a:lnSpc>
              <a:buNone/>
            </a:pPr>
            <a:endParaRPr lang="en-US" sz="2000" dirty="0">
              <a:solidFill>
                <a:srgbClr val="424242"/>
              </a:solidFill>
            </a:endParaRPr>
          </a:p>
          <a:p>
            <a:pPr marL="512064" lvl="1" indent="0">
              <a:lnSpc>
                <a:spcPts val="2700"/>
              </a:lnSpc>
              <a:buNone/>
            </a:pPr>
            <a:r>
              <a:rPr lang="en-US" sz="2000" dirty="0">
                <a:solidFill>
                  <a:srgbClr val="424242"/>
                </a:solidFill>
                <a:latin typeface="Consolas" panose="020B0609020204030204" pitchFamily="49" charset="0"/>
              </a:rPr>
              <a:t>AWS SDK </a:t>
            </a:r>
          </a:p>
          <a:p>
            <a:pPr marL="512064" lvl="1" indent="0">
              <a:lnSpc>
                <a:spcPts val="2700"/>
              </a:lnSpc>
              <a:buNone/>
            </a:pPr>
            <a:r>
              <a:rPr lang="en-US" sz="2000" dirty="0">
                <a:hlinkClick r:id="rId4"/>
              </a:rPr>
              <a:t>AWS SDKs and Tools Reference Guide - AWS SDKs and Tools (amazon.com)</a:t>
            </a:r>
            <a:endParaRPr lang="en-US" sz="2000" dirty="0"/>
          </a:p>
          <a:p>
            <a:pPr marL="512064" lvl="1" indent="0">
              <a:lnSpc>
                <a:spcPts val="2700"/>
              </a:lnSpc>
              <a:buNone/>
            </a:pPr>
            <a:endParaRPr lang="en-US" sz="2000" dirty="0">
              <a:solidFill>
                <a:srgbClr val="424242"/>
              </a:solidFill>
            </a:endParaRPr>
          </a:p>
          <a:p>
            <a:pPr marL="512064" lvl="1" indent="0">
              <a:lnSpc>
                <a:spcPts val="2700"/>
              </a:lnSpc>
              <a:buNone/>
            </a:pPr>
            <a:r>
              <a:rPr lang="en-US" sz="2000" dirty="0">
                <a:solidFill>
                  <a:srgbClr val="424242"/>
                </a:solidFill>
                <a:latin typeface="Consolas" panose="020B0609020204030204" pitchFamily="49" charset="0"/>
              </a:rPr>
              <a:t>AWS CLI Command Reference</a:t>
            </a:r>
          </a:p>
          <a:p>
            <a:pPr marL="512064" lvl="1" indent="0">
              <a:lnSpc>
                <a:spcPts val="2700"/>
              </a:lnSpc>
              <a:buNone/>
            </a:pPr>
            <a:r>
              <a:rPr lang="en-US" sz="2000" dirty="0">
                <a:hlinkClick r:id="rId5"/>
              </a:rPr>
              <a:t>AWS CLI Command Reference — AWS CLI 1.29.10 Command Reference (amazon.com)</a:t>
            </a:r>
            <a:endParaRPr lang="en-US" sz="2000" dirty="0">
              <a:solidFill>
                <a:srgbClr val="424242"/>
              </a:solidFill>
            </a:endParaRPr>
          </a:p>
        </p:txBody>
      </p:sp>
    </p:spTree>
    <p:extLst>
      <p:ext uri="{BB962C8B-B14F-4D97-AF65-F5344CB8AC3E}">
        <p14:creationId xmlns:p14="http://schemas.microsoft.com/office/powerpoint/2010/main" val="118268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What is AWS Lambda</a:t>
            </a:r>
          </a:p>
        </p:txBody>
      </p:sp>
      <p:sp>
        <p:nvSpPr>
          <p:cNvPr id="4" name="TextBox 3">
            <a:extLst>
              <a:ext uri="{FF2B5EF4-FFF2-40B4-BE49-F238E27FC236}">
                <a16:creationId xmlns:a16="http://schemas.microsoft.com/office/drawing/2014/main" id="{068AD5F0-1DC8-6FEC-54CD-7B52F688D59C}"/>
              </a:ext>
            </a:extLst>
          </p:cNvPr>
          <p:cNvSpPr txBox="1"/>
          <p:nvPr/>
        </p:nvSpPr>
        <p:spPr>
          <a:xfrm>
            <a:off x="302683" y="996020"/>
            <a:ext cx="6296421" cy="398570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28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Serverless Compute Service</a:t>
            </a:r>
            <a:endParaRPr lang="en-US" sz="2800" dirty="0">
              <a:solidFill>
                <a:srgbClr val="424242"/>
              </a:solidFill>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2800" dirty="0">
                <a:solidFill>
                  <a:srgbClr val="424242"/>
                </a:solidFill>
                <a:latin typeface="Arial" panose="020B0604020202020204" pitchFamily="34" charset="0"/>
                <a:ea typeface="Open Sans" panose="020B0606030504020204" pitchFamily="34" charset="0"/>
                <a:cs typeface="Arial" panose="020B0604020202020204" pitchFamily="34" charset="0"/>
              </a:rPr>
              <a:t>Code is triggered based on an AWS application or Partner Event Source.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100" dirty="0">
                <a:hlinkClick r:id="rId3"/>
              </a:rPr>
              <a:t>What is AWS Lambda? - AWS Lambda (amazon.com)</a:t>
            </a:r>
            <a:endParaRPr kumimoji="0" lang="en-US" sz="11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24242"/>
                </a:solidFill>
                <a:effectLst/>
                <a:uLnTx/>
                <a:uFillTx/>
                <a:latin typeface="Arial" panose="020B0604020202020204" pitchFamily="34" charset="0"/>
                <a:ea typeface="Open Sans" panose="020B0606030504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87A3C76B-844D-B690-AFC3-8C1149F1488B}"/>
              </a:ext>
            </a:extLst>
          </p:cNvPr>
          <p:cNvPicPr>
            <a:picLocks noChangeAspect="1"/>
          </p:cNvPicPr>
          <p:nvPr/>
        </p:nvPicPr>
        <p:blipFill>
          <a:blip r:embed="rId4"/>
          <a:stretch>
            <a:fillRect/>
          </a:stretch>
        </p:blipFill>
        <p:spPr>
          <a:xfrm>
            <a:off x="6934606" y="1707659"/>
            <a:ext cx="4952593" cy="2562428"/>
          </a:xfrm>
          <a:prstGeom prst="rect">
            <a:avLst/>
          </a:prstGeom>
        </p:spPr>
      </p:pic>
    </p:spTree>
    <p:extLst>
      <p:ext uri="{BB962C8B-B14F-4D97-AF65-F5344CB8AC3E}">
        <p14:creationId xmlns:p14="http://schemas.microsoft.com/office/powerpoint/2010/main" val="248226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Brief History</a:t>
            </a:r>
          </a:p>
        </p:txBody>
      </p:sp>
      <p:sp>
        <p:nvSpPr>
          <p:cNvPr id="6" name="Text Placeholder 5">
            <a:extLst>
              <a:ext uri="{FF2B5EF4-FFF2-40B4-BE49-F238E27FC236}">
                <a16:creationId xmlns:a16="http://schemas.microsoft.com/office/drawing/2014/main" id="{87B16650-0AD0-9D4B-819D-BC4F4140FB11}"/>
              </a:ext>
            </a:extLst>
          </p:cNvPr>
          <p:cNvSpPr>
            <a:spLocks noGrp="1"/>
          </p:cNvSpPr>
          <p:nvPr>
            <p:ph type="body" sz="quarter" idx="11"/>
          </p:nvPr>
        </p:nvSpPr>
        <p:spPr>
          <a:xfrm>
            <a:off x="302683" y="871671"/>
            <a:ext cx="11583987" cy="5195843"/>
          </a:xfrm>
        </p:spPr>
        <p:txBody>
          <a:bodyPr/>
          <a:lstStyle/>
          <a:p>
            <a:pPr marL="1426464" lvl="3" indent="0">
              <a:lnSpc>
                <a:spcPts val="2700"/>
              </a:lnSpc>
              <a:buNone/>
            </a:pPr>
            <a:endParaRPr lang="en-US" sz="2000" dirty="0"/>
          </a:p>
          <a:p>
            <a:pPr marL="512064" lvl="1" indent="0">
              <a:buNone/>
            </a:pPr>
            <a:endParaRPr lang="en-US" sz="2000" dirty="0"/>
          </a:p>
        </p:txBody>
      </p:sp>
      <p:graphicFrame>
        <p:nvGraphicFramePr>
          <p:cNvPr id="2" name="Diagram 1">
            <a:extLst>
              <a:ext uri="{FF2B5EF4-FFF2-40B4-BE49-F238E27FC236}">
                <a16:creationId xmlns:a16="http://schemas.microsoft.com/office/drawing/2014/main" id="{2488CA30-9525-2284-A269-17C49E2FE162}"/>
              </a:ext>
            </a:extLst>
          </p:cNvPr>
          <p:cNvGraphicFramePr/>
          <p:nvPr>
            <p:extLst>
              <p:ext uri="{D42A27DB-BD31-4B8C-83A1-F6EECF244321}">
                <p14:modId xmlns:p14="http://schemas.microsoft.com/office/powerpoint/2010/main" val="63800656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7B4AF01-0AB4-0E59-0F95-4992F0C10359}"/>
              </a:ext>
            </a:extLst>
          </p:cNvPr>
          <p:cNvSpPr txBox="1"/>
          <p:nvPr/>
        </p:nvSpPr>
        <p:spPr>
          <a:xfrm>
            <a:off x="2732182" y="6344064"/>
            <a:ext cx="7427817" cy="246221"/>
          </a:xfrm>
          <a:prstGeom prst="rect">
            <a:avLst/>
          </a:prstGeom>
          <a:noFill/>
        </p:spPr>
        <p:txBody>
          <a:bodyPr wrap="square" rtlCol="0">
            <a:spAutoFit/>
          </a:bodyPr>
          <a:lstStyle/>
          <a:p>
            <a:pPr algn="l"/>
            <a:r>
              <a:rPr lang="en-US" sz="1000" dirty="0">
                <a:latin typeface="Arial" panose="020B0604020202020204" pitchFamily="34" charset="0"/>
                <a:ea typeface="Open Sans" panose="020B0606030504020204" pitchFamily="34" charset="0"/>
                <a:cs typeface="Arial" panose="020B0604020202020204" pitchFamily="34" charset="0"/>
              </a:rPr>
              <a:t>Source:  </a:t>
            </a:r>
            <a:r>
              <a:rPr lang="en-US" sz="1000" dirty="0">
                <a:hlinkClick r:id="rId8"/>
              </a:rPr>
              <a:t>Follow the evolution of AWS Lambda | TechTarget</a:t>
            </a:r>
            <a:r>
              <a:rPr lang="en-US" sz="1000" dirty="0">
                <a:solidFill>
                  <a:srgbClr val="424242"/>
                </a:solidFill>
                <a:latin typeface="Arial" panose="020B0604020202020204" pitchFamily="34" charset="0"/>
                <a:ea typeface="Open Sans" panose="020B0606030504020204" pitchFamily="34" charset="0"/>
                <a:cs typeface="Arial" panose="020B0604020202020204" pitchFamily="34" charset="0"/>
              </a:rPr>
              <a:t> </a:t>
            </a:r>
            <a:endParaRPr lang="en-US" sz="1000" dirty="0">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241813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Brief History</a:t>
            </a:r>
          </a:p>
        </p:txBody>
      </p:sp>
      <p:sp>
        <p:nvSpPr>
          <p:cNvPr id="6" name="Text Placeholder 5">
            <a:extLst>
              <a:ext uri="{FF2B5EF4-FFF2-40B4-BE49-F238E27FC236}">
                <a16:creationId xmlns:a16="http://schemas.microsoft.com/office/drawing/2014/main" id="{87B16650-0AD0-9D4B-819D-BC4F4140FB11}"/>
              </a:ext>
            </a:extLst>
          </p:cNvPr>
          <p:cNvSpPr>
            <a:spLocks noGrp="1"/>
          </p:cNvSpPr>
          <p:nvPr>
            <p:ph type="body" sz="quarter" idx="11"/>
          </p:nvPr>
        </p:nvSpPr>
        <p:spPr>
          <a:xfrm>
            <a:off x="302683" y="871671"/>
            <a:ext cx="11583987" cy="5195843"/>
          </a:xfrm>
        </p:spPr>
        <p:txBody>
          <a:bodyPr/>
          <a:lstStyle/>
          <a:p>
            <a:pPr marL="1426464" lvl="3" indent="0">
              <a:lnSpc>
                <a:spcPts val="2700"/>
              </a:lnSpc>
              <a:buNone/>
            </a:pPr>
            <a:endParaRPr lang="en-US" sz="2000" dirty="0"/>
          </a:p>
          <a:p>
            <a:pPr marL="512064" lvl="1" indent="0">
              <a:buNone/>
            </a:pPr>
            <a:endParaRPr lang="en-US" sz="2000" dirty="0"/>
          </a:p>
        </p:txBody>
      </p:sp>
      <p:graphicFrame>
        <p:nvGraphicFramePr>
          <p:cNvPr id="2" name="Diagram 1">
            <a:extLst>
              <a:ext uri="{FF2B5EF4-FFF2-40B4-BE49-F238E27FC236}">
                <a16:creationId xmlns:a16="http://schemas.microsoft.com/office/drawing/2014/main" id="{2488CA30-9525-2284-A269-17C49E2FE162}"/>
              </a:ext>
            </a:extLst>
          </p:cNvPr>
          <p:cNvGraphicFramePr/>
          <p:nvPr>
            <p:extLst>
              <p:ext uri="{D42A27DB-BD31-4B8C-83A1-F6EECF244321}">
                <p14:modId xmlns:p14="http://schemas.microsoft.com/office/powerpoint/2010/main" val="407762054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7B4AF01-0AB4-0E59-0F95-4992F0C10359}"/>
              </a:ext>
            </a:extLst>
          </p:cNvPr>
          <p:cNvSpPr txBox="1"/>
          <p:nvPr/>
        </p:nvSpPr>
        <p:spPr>
          <a:xfrm>
            <a:off x="2732183" y="6075400"/>
            <a:ext cx="7427817" cy="553998"/>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dirty="0">
                <a:hlinkClick r:id="rId8"/>
              </a:rPr>
              <a:t>AWS </a:t>
            </a:r>
            <a:r>
              <a:rPr lang="en-US" sz="1000" dirty="0" err="1">
                <a:hlinkClick r:id="rId8"/>
              </a:rPr>
              <a:t>re:Invent</a:t>
            </a:r>
            <a:r>
              <a:rPr lang="en-US" sz="1000" dirty="0">
                <a:hlinkClick r:id="rId8"/>
              </a:rPr>
              <a:t> 2020 – Top Announcements | AWS News Blog (amazon.com)</a:t>
            </a:r>
            <a:endParaRPr lang="en-US" sz="1000" dirty="0"/>
          </a:p>
          <a:p>
            <a:pPr marL="0" marR="0" lvl="0" indent="0" algn="l" defTabSz="914400" rtl="0" eaLnBrk="1" fontAlgn="base" latinLnBrk="0" hangingPunct="1">
              <a:lnSpc>
                <a:spcPct val="100000"/>
              </a:lnSpc>
              <a:spcBef>
                <a:spcPct val="0"/>
              </a:spcBef>
              <a:spcAft>
                <a:spcPct val="0"/>
              </a:spcAft>
              <a:buClrTx/>
              <a:buSzTx/>
              <a:buFontTx/>
              <a:buNone/>
              <a:tabLst/>
              <a:defRPr/>
            </a:pPr>
            <a:r>
              <a:rPr lang="en-US" sz="1000" dirty="0">
                <a:hlinkClick r:id="rId9"/>
              </a:rPr>
              <a:t>Top Announcements of AWS </a:t>
            </a:r>
            <a:r>
              <a:rPr lang="en-US" sz="1000" dirty="0" err="1">
                <a:hlinkClick r:id="rId9"/>
              </a:rPr>
              <a:t>re:Invent</a:t>
            </a:r>
            <a:r>
              <a:rPr lang="en-US" sz="1000" dirty="0">
                <a:hlinkClick r:id="rId9"/>
              </a:rPr>
              <a:t> 2021 | AWS News Blog (amazon.com)</a:t>
            </a:r>
            <a:endParaRPr lang="en-US" sz="1000" dirty="0"/>
          </a:p>
          <a:p>
            <a:pPr marL="0" marR="0" lvl="0" indent="0" algn="l" defTabSz="914400" rtl="0" eaLnBrk="1" fontAlgn="base" latinLnBrk="0" hangingPunct="1">
              <a:lnSpc>
                <a:spcPct val="100000"/>
              </a:lnSpc>
              <a:spcBef>
                <a:spcPct val="0"/>
              </a:spcBef>
              <a:spcAft>
                <a:spcPct val="0"/>
              </a:spcAft>
              <a:buClrTx/>
              <a:buSzTx/>
              <a:buFontTx/>
              <a:buNone/>
              <a:tabLst/>
              <a:defRPr/>
            </a:pPr>
            <a:r>
              <a:rPr lang="en-US" sz="1000" dirty="0">
                <a:hlinkClick r:id="rId10"/>
              </a:rPr>
              <a:t>Top Announcements of AWS </a:t>
            </a:r>
            <a:r>
              <a:rPr lang="en-US" sz="1000" dirty="0" err="1">
                <a:hlinkClick r:id="rId10"/>
              </a:rPr>
              <a:t>re:Invent</a:t>
            </a:r>
            <a:r>
              <a:rPr lang="en-US" sz="1000" dirty="0">
                <a:hlinkClick r:id="rId10"/>
              </a:rPr>
              <a:t> 2022 | AWS News Blog (amazon.com)</a:t>
            </a:r>
            <a:endParaRPr kumimoji="0" lang="en-US" sz="1000" b="0" i="0" u="none" strike="noStrike" kern="1200" cap="none" spc="0" normalizeH="0" baseline="0" noProof="0" dirty="0">
              <a:ln>
                <a:noFill/>
              </a:ln>
              <a:solidFill>
                <a:srgbClr val="424242"/>
              </a:solidFill>
              <a:effectLst/>
              <a:uLnTx/>
              <a:uFillTx/>
              <a:latin typeface="Arial" charset="0"/>
              <a:ea typeface="+mn-ea"/>
              <a:cs typeface="+mn-cs"/>
            </a:endParaRPr>
          </a:p>
        </p:txBody>
      </p:sp>
    </p:spTree>
    <p:extLst>
      <p:ext uri="{BB962C8B-B14F-4D97-AF65-F5344CB8AC3E}">
        <p14:creationId xmlns:p14="http://schemas.microsoft.com/office/powerpoint/2010/main" val="198959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AWS to Azure Services Comparison</a:t>
            </a:r>
          </a:p>
        </p:txBody>
      </p:sp>
      <p:graphicFrame>
        <p:nvGraphicFramePr>
          <p:cNvPr id="2" name="Table 3">
            <a:extLst>
              <a:ext uri="{FF2B5EF4-FFF2-40B4-BE49-F238E27FC236}">
                <a16:creationId xmlns:a16="http://schemas.microsoft.com/office/drawing/2014/main" id="{362A6352-9963-2D34-0947-D72C2FD1DBEF}"/>
              </a:ext>
            </a:extLst>
          </p:cNvPr>
          <p:cNvGraphicFramePr>
            <a:graphicFrameLocks noGrp="1"/>
          </p:cNvGraphicFramePr>
          <p:nvPr>
            <p:extLst>
              <p:ext uri="{D42A27DB-BD31-4B8C-83A1-F6EECF244321}">
                <p14:modId xmlns:p14="http://schemas.microsoft.com/office/powerpoint/2010/main" val="2359695904"/>
              </p:ext>
            </p:extLst>
          </p:nvPr>
        </p:nvGraphicFramePr>
        <p:xfrm>
          <a:off x="302684" y="750278"/>
          <a:ext cx="11584515" cy="5481320"/>
        </p:xfrm>
        <a:graphic>
          <a:graphicData uri="http://schemas.openxmlformats.org/drawingml/2006/table">
            <a:tbl>
              <a:tblPr firstRow="1" bandRow="1">
                <a:tableStyleId>{5C22544A-7EE6-4342-B048-85BDC9FD1C3A}</a:tableStyleId>
              </a:tblPr>
              <a:tblGrid>
                <a:gridCol w="3861505">
                  <a:extLst>
                    <a:ext uri="{9D8B030D-6E8A-4147-A177-3AD203B41FA5}">
                      <a16:colId xmlns:a16="http://schemas.microsoft.com/office/drawing/2014/main" val="263111650"/>
                    </a:ext>
                  </a:extLst>
                </a:gridCol>
                <a:gridCol w="3861505">
                  <a:extLst>
                    <a:ext uri="{9D8B030D-6E8A-4147-A177-3AD203B41FA5}">
                      <a16:colId xmlns:a16="http://schemas.microsoft.com/office/drawing/2014/main" val="3813095250"/>
                    </a:ext>
                  </a:extLst>
                </a:gridCol>
                <a:gridCol w="3861505">
                  <a:extLst>
                    <a:ext uri="{9D8B030D-6E8A-4147-A177-3AD203B41FA5}">
                      <a16:colId xmlns:a16="http://schemas.microsoft.com/office/drawing/2014/main" val="1601483522"/>
                    </a:ext>
                  </a:extLst>
                </a:gridCol>
              </a:tblGrid>
              <a:tr h="370840">
                <a:tc>
                  <a:txBody>
                    <a:bodyPr/>
                    <a:lstStyle/>
                    <a:p>
                      <a:r>
                        <a:rPr lang="en-US" dirty="0"/>
                        <a:t>Section</a:t>
                      </a:r>
                    </a:p>
                  </a:txBody>
                  <a:tcPr/>
                </a:tc>
                <a:tc>
                  <a:txBody>
                    <a:bodyPr/>
                    <a:lstStyle/>
                    <a:p>
                      <a:r>
                        <a:rPr lang="en-US" dirty="0"/>
                        <a:t>AWS</a:t>
                      </a:r>
                    </a:p>
                  </a:txBody>
                  <a:tcPr/>
                </a:tc>
                <a:tc>
                  <a:txBody>
                    <a:bodyPr/>
                    <a:lstStyle/>
                    <a:p>
                      <a:r>
                        <a:rPr lang="en-US" dirty="0"/>
                        <a:t>Azure</a:t>
                      </a:r>
                    </a:p>
                  </a:txBody>
                  <a:tcPr/>
                </a:tc>
                <a:extLst>
                  <a:ext uri="{0D108BD9-81ED-4DB2-BD59-A6C34878D82A}">
                    <a16:rowId xmlns:a16="http://schemas.microsoft.com/office/drawing/2014/main" val="3703441994"/>
                  </a:ext>
                </a:extLst>
              </a:tr>
              <a:tr h="370840">
                <a:tc>
                  <a:txBody>
                    <a:bodyPr/>
                    <a:lstStyle/>
                    <a:p>
                      <a:r>
                        <a:rPr lang="en-US" sz="1600" dirty="0"/>
                        <a:t>Serverless Computing</a:t>
                      </a:r>
                    </a:p>
                  </a:txBody>
                  <a:tcPr/>
                </a:tc>
                <a:tc>
                  <a:txBody>
                    <a:bodyPr/>
                    <a:lstStyle/>
                    <a:p>
                      <a:r>
                        <a:rPr lang="en-US" sz="1600" dirty="0"/>
                        <a:t>Lambda</a:t>
                      </a:r>
                    </a:p>
                  </a:txBody>
                  <a:tcPr/>
                </a:tc>
                <a:tc>
                  <a:txBody>
                    <a:bodyPr/>
                    <a:lstStyle/>
                    <a:p>
                      <a:r>
                        <a:rPr lang="en-US" sz="1600" dirty="0"/>
                        <a:t>Functions</a:t>
                      </a:r>
                    </a:p>
                  </a:txBody>
                  <a:tcPr/>
                </a:tc>
                <a:extLst>
                  <a:ext uri="{0D108BD9-81ED-4DB2-BD59-A6C34878D82A}">
                    <a16:rowId xmlns:a16="http://schemas.microsoft.com/office/drawing/2014/main" val="2198067608"/>
                  </a:ext>
                </a:extLst>
              </a:tr>
              <a:tr h="370840">
                <a:tc>
                  <a:txBody>
                    <a:bodyPr/>
                    <a:lstStyle/>
                    <a:p>
                      <a:r>
                        <a:rPr lang="en-US" sz="1600" dirty="0"/>
                        <a:t>Workflow</a:t>
                      </a:r>
                    </a:p>
                  </a:txBody>
                  <a:tcPr/>
                </a:tc>
                <a:tc>
                  <a:txBody>
                    <a:bodyPr/>
                    <a:lstStyle/>
                    <a:p>
                      <a:r>
                        <a:rPr lang="en-US" sz="1600" dirty="0"/>
                        <a:t>Step Functions</a:t>
                      </a:r>
                    </a:p>
                  </a:txBody>
                  <a:tcPr/>
                </a:tc>
                <a:tc>
                  <a:txBody>
                    <a:bodyPr/>
                    <a:lstStyle/>
                    <a:p>
                      <a:r>
                        <a:rPr lang="en-US" sz="1600" dirty="0"/>
                        <a:t>Logic Apps</a:t>
                      </a:r>
                    </a:p>
                  </a:txBody>
                  <a:tcPr/>
                </a:tc>
                <a:extLst>
                  <a:ext uri="{0D108BD9-81ED-4DB2-BD59-A6C34878D82A}">
                    <a16:rowId xmlns:a16="http://schemas.microsoft.com/office/drawing/2014/main" val="3403611759"/>
                  </a:ext>
                </a:extLst>
              </a:tr>
              <a:tr h="370840">
                <a:tc>
                  <a:txBody>
                    <a:bodyPr/>
                    <a:lstStyle/>
                    <a:p>
                      <a:r>
                        <a:rPr lang="en-US" sz="1600" dirty="0"/>
                        <a:t>Database</a:t>
                      </a:r>
                    </a:p>
                  </a:txBody>
                  <a:tcPr/>
                </a:tc>
                <a:tc>
                  <a:txBody>
                    <a:bodyPr/>
                    <a:lstStyle/>
                    <a:p>
                      <a:r>
                        <a:rPr lang="en-US" sz="1600" dirty="0"/>
                        <a:t>DynamoDB</a:t>
                      </a:r>
                    </a:p>
                  </a:txBody>
                  <a:tcPr/>
                </a:tc>
                <a:tc>
                  <a:txBody>
                    <a:bodyPr/>
                    <a:lstStyle/>
                    <a:p>
                      <a:r>
                        <a:rPr lang="en-US" sz="1600" dirty="0"/>
                        <a:t>Azure Cosmos DB</a:t>
                      </a:r>
                    </a:p>
                  </a:txBody>
                  <a:tcPr/>
                </a:tc>
                <a:extLst>
                  <a:ext uri="{0D108BD9-81ED-4DB2-BD59-A6C34878D82A}">
                    <a16:rowId xmlns:a16="http://schemas.microsoft.com/office/drawing/2014/main" val="1826240631"/>
                  </a:ext>
                </a:extLst>
              </a:tr>
              <a:tr h="370840">
                <a:tc>
                  <a:txBody>
                    <a:bodyPr/>
                    <a:lstStyle/>
                    <a:p>
                      <a:r>
                        <a:rPr lang="en-US" sz="1600" dirty="0"/>
                        <a:t>Web Application</a:t>
                      </a:r>
                    </a:p>
                  </a:txBody>
                  <a:tcPr/>
                </a:tc>
                <a:tc>
                  <a:txBody>
                    <a:bodyPr/>
                    <a:lstStyle/>
                    <a:p>
                      <a:r>
                        <a:rPr lang="en-US" sz="1600" dirty="0"/>
                        <a:t>API Gateway</a:t>
                      </a:r>
                    </a:p>
                  </a:txBody>
                  <a:tcPr/>
                </a:tc>
                <a:tc>
                  <a:txBody>
                    <a:bodyPr/>
                    <a:lstStyle/>
                    <a:p>
                      <a:r>
                        <a:rPr lang="en-US" sz="1600" dirty="0"/>
                        <a:t>API Management</a:t>
                      </a:r>
                    </a:p>
                  </a:txBody>
                  <a:tcPr/>
                </a:tc>
                <a:extLst>
                  <a:ext uri="{0D108BD9-81ED-4DB2-BD59-A6C34878D82A}">
                    <a16:rowId xmlns:a16="http://schemas.microsoft.com/office/drawing/2014/main" val="1138121175"/>
                  </a:ext>
                </a:extLst>
              </a:tr>
              <a:tr h="370840">
                <a:tc>
                  <a:txBody>
                    <a:bodyPr/>
                    <a:lstStyle/>
                    <a:p>
                      <a:r>
                        <a:rPr lang="en-US" sz="1600" dirty="0"/>
                        <a:t>Messaging and Eventing</a:t>
                      </a:r>
                    </a:p>
                  </a:txBody>
                  <a:tcPr/>
                </a:tc>
                <a:tc>
                  <a:txBody>
                    <a:bodyPr/>
                    <a:lstStyle/>
                    <a:p>
                      <a:r>
                        <a:rPr lang="en-US" sz="1600" dirty="0"/>
                        <a:t>Amazon Kinesis</a:t>
                      </a:r>
                    </a:p>
                  </a:txBody>
                  <a:tcPr/>
                </a:tc>
                <a:tc>
                  <a:txBody>
                    <a:bodyPr/>
                    <a:lstStyle/>
                    <a:p>
                      <a:r>
                        <a:rPr lang="en-US" sz="1600" dirty="0"/>
                        <a:t>Event Hubs</a:t>
                      </a:r>
                    </a:p>
                  </a:txBody>
                  <a:tcPr/>
                </a:tc>
                <a:extLst>
                  <a:ext uri="{0D108BD9-81ED-4DB2-BD59-A6C34878D82A}">
                    <a16:rowId xmlns:a16="http://schemas.microsoft.com/office/drawing/2014/main" val="157294500"/>
                  </a:ext>
                </a:extLst>
              </a:tr>
              <a:tr h="370840">
                <a:tc>
                  <a:txBody>
                    <a:bodyPr/>
                    <a:lstStyle/>
                    <a:p>
                      <a:r>
                        <a:rPr lang="en-US" sz="1600" dirty="0"/>
                        <a:t>Messaging and Eventing</a:t>
                      </a:r>
                    </a:p>
                  </a:txBody>
                  <a:tcPr/>
                </a:tc>
                <a:tc>
                  <a:txBody>
                    <a:bodyPr/>
                    <a:lstStyle/>
                    <a:p>
                      <a:r>
                        <a:rPr lang="en-US" sz="1600" dirty="0"/>
                        <a:t>Simple Queue Service (SQS)</a:t>
                      </a:r>
                    </a:p>
                  </a:txBody>
                  <a:tcPr/>
                </a:tc>
                <a:tc>
                  <a:txBody>
                    <a:bodyPr/>
                    <a:lstStyle/>
                    <a:p>
                      <a:r>
                        <a:rPr lang="en-US" sz="1600" dirty="0"/>
                        <a:t>Queue Storage</a:t>
                      </a:r>
                    </a:p>
                  </a:txBody>
                  <a:tcPr/>
                </a:tc>
                <a:extLst>
                  <a:ext uri="{0D108BD9-81ED-4DB2-BD59-A6C34878D82A}">
                    <a16:rowId xmlns:a16="http://schemas.microsoft.com/office/drawing/2014/main" val="532122781"/>
                  </a:ext>
                </a:extLst>
              </a:tr>
              <a:tr h="370840">
                <a:tc>
                  <a:txBody>
                    <a:bodyPr/>
                    <a:lstStyle/>
                    <a:p>
                      <a:r>
                        <a:rPr lang="en-US" sz="1600" dirty="0"/>
                        <a:t>Messaging and Eventing</a:t>
                      </a:r>
                    </a:p>
                  </a:txBody>
                  <a:tcPr/>
                </a:tc>
                <a:tc>
                  <a:txBody>
                    <a:bodyPr/>
                    <a:lstStyle/>
                    <a:p>
                      <a:r>
                        <a:rPr lang="en-US" sz="1600" dirty="0"/>
                        <a:t>Simple Notification Service (SNS)</a:t>
                      </a:r>
                    </a:p>
                  </a:txBody>
                  <a:tcPr/>
                </a:tc>
                <a:tc>
                  <a:txBody>
                    <a:bodyPr/>
                    <a:lstStyle/>
                    <a:p>
                      <a:r>
                        <a:rPr lang="en-US" sz="1600" dirty="0"/>
                        <a:t>Service Bus</a:t>
                      </a:r>
                    </a:p>
                  </a:txBody>
                  <a:tcPr/>
                </a:tc>
                <a:extLst>
                  <a:ext uri="{0D108BD9-81ED-4DB2-BD59-A6C34878D82A}">
                    <a16:rowId xmlns:a16="http://schemas.microsoft.com/office/drawing/2014/main" val="3876478645"/>
                  </a:ext>
                </a:extLst>
              </a:tr>
              <a:tr h="370840">
                <a:tc>
                  <a:txBody>
                    <a:bodyPr/>
                    <a:lstStyle/>
                    <a:p>
                      <a:r>
                        <a:rPr lang="en-US" sz="1600" dirty="0"/>
                        <a:t>Object Storage</a:t>
                      </a:r>
                    </a:p>
                  </a:txBody>
                  <a:tcPr/>
                </a:tc>
                <a:tc>
                  <a:txBody>
                    <a:bodyPr/>
                    <a:lstStyle/>
                    <a:p>
                      <a:r>
                        <a:rPr lang="en-US" sz="1600" dirty="0"/>
                        <a:t>Simple Storage Services (S3)</a:t>
                      </a:r>
                    </a:p>
                  </a:txBody>
                  <a:tcPr/>
                </a:tc>
                <a:tc>
                  <a:txBody>
                    <a:bodyPr/>
                    <a:lstStyle/>
                    <a:p>
                      <a:r>
                        <a:rPr lang="en-US" sz="1600" dirty="0"/>
                        <a:t>Blob Storage</a:t>
                      </a:r>
                    </a:p>
                  </a:txBody>
                  <a:tcPr/>
                </a:tc>
                <a:extLst>
                  <a:ext uri="{0D108BD9-81ED-4DB2-BD59-A6C34878D82A}">
                    <a16:rowId xmlns:a16="http://schemas.microsoft.com/office/drawing/2014/main" val="3078473506"/>
                  </a:ext>
                </a:extLst>
              </a:tr>
              <a:tr h="370840">
                <a:tc>
                  <a:txBody>
                    <a:bodyPr/>
                    <a:lstStyle/>
                    <a:p>
                      <a:r>
                        <a:rPr lang="en-US" sz="1600" dirty="0"/>
                        <a:t>Management</a:t>
                      </a:r>
                    </a:p>
                  </a:txBody>
                  <a:tcPr/>
                </a:tc>
                <a:tc>
                  <a:txBody>
                    <a:bodyPr/>
                    <a:lstStyle/>
                    <a:p>
                      <a:r>
                        <a:rPr lang="en-US" sz="1600" dirty="0"/>
                        <a:t>CloudWatch</a:t>
                      </a:r>
                    </a:p>
                  </a:txBody>
                  <a:tcPr/>
                </a:tc>
                <a:tc>
                  <a:txBody>
                    <a:bodyPr/>
                    <a:lstStyle/>
                    <a:p>
                      <a:r>
                        <a:rPr lang="en-US" sz="1600" dirty="0"/>
                        <a:t>Application Insights</a:t>
                      </a:r>
                    </a:p>
                  </a:txBody>
                  <a:tcPr/>
                </a:tc>
                <a:extLst>
                  <a:ext uri="{0D108BD9-81ED-4DB2-BD59-A6C34878D82A}">
                    <a16:rowId xmlns:a16="http://schemas.microsoft.com/office/drawing/2014/main" val="2624483829"/>
                  </a:ext>
                </a:extLst>
              </a:tr>
              <a:tr h="370840">
                <a:tc>
                  <a:txBody>
                    <a:bodyPr/>
                    <a:lstStyle/>
                    <a:p>
                      <a:r>
                        <a:rPr lang="en-US" sz="1600" dirty="0"/>
                        <a:t>Infrastructure as Code (</a:t>
                      </a:r>
                      <a:r>
                        <a:rPr lang="en-US" sz="1600" dirty="0" err="1"/>
                        <a:t>IaC</a:t>
                      </a:r>
                      <a:r>
                        <a:rPr lang="en-US" sz="1600" dirty="0"/>
                        <a:t>)</a:t>
                      </a:r>
                    </a:p>
                  </a:txBody>
                  <a:tcPr/>
                </a:tc>
                <a:tc>
                  <a:txBody>
                    <a:bodyPr/>
                    <a:lstStyle/>
                    <a:p>
                      <a:r>
                        <a:rPr lang="en-US" sz="1600" dirty="0"/>
                        <a:t>CloudFormation</a:t>
                      </a:r>
                    </a:p>
                  </a:txBody>
                  <a:tcPr/>
                </a:tc>
                <a:tc>
                  <a:txBody>
                    <a:bodyPr/>
                    <a:lstStyle/>
                    <a:p>
                      <a:r>
                        <a:rPr lang="en-US" sz="1600" dirty="0"/>
                        <a:t>Resource Manager</a:t>
                      </a:r>
                    </a:p>
                  </a:txBody>
                  <a:tcPr/>
                </a:tc>
                <a:extLst>
                  <a:ext uri="{0D108BD9-81ED-4DB2-BD59-A6C34878D82A}">
                    <a16:rowId xmlns:a16="http://schemas.microsoft.com/office/drawing/2014/main" val="3903743430"/>
                  </a:ext>
                </a:extLst>
              </a:tr>
              <a:tr h="370840">
                <a:tc>
                  <a:txBody>
                    <a:bodyPr/>
                    <a:lstStyle/>
                    <a:p>
                      <a:r>
                        <a:rPr lang="en-US" sz="1600" dirty="0"/>
                        <a:t>Security</a:t>
                      </a:r>
                    </a:p>
                  </a:txBody>
                  <a:tcPr/>
                </a:tc>
                <a:tc>
                  <a:txBody>
                    <a:bodyPr/>
                    <a:lstStyle/>
                    <a:p>
                      <a:r>
                        <a:rPr lang="en-US" sz="1600" dirty="0"/>
                        <a:t>Identity and Access Management (IAM)</a:t>
                      </a:r>
                    </a:p>
                  </a:txBody>
                  <a:tcPr/>
                </a:tc>
                <a:tc>
                  <a:txBody>
                    <a:bodyPr/>
                    <a:lstStyle/>
                    <a:p>
                      <a:r>
                        <a:rPr lang="en-US" sz="1600" dirty="0"/>
                        <a:t>Azure Active Directory</a:t>
                      </a:r>
                    </a:p>
                    <a:p>
                      <a:r>
                        <a:rPr lang="en-US" sz="1600" dirty="0"/>
                        <a:t>Azure role-based access control</a:t>
                      </a:r>
                    </a:p>
                  </a:txBody>
                  <a:tcPr/>
                </a:tc>
                <a:extLst>
                  <a:ext uri="{0D108BD9-81ED-4DB2-BD59-A6C34878D82A}">
                    <a16:rowId xmlns:a16="http://schemas.microsoft.com/office/drawing/2014/main" val="3383227951"/>
                  </a:ext>
                </a:extLst>
              </a:tr>
              <a:tr h="370840">
                <a:tc>
                  <a:txBody>
                    <a:bodyPr/>
                    <a:lstStyle/>
                    <a:p>
                      <a:r>
                        <a:rPr lang="en-US" sz="1600" dirty="0"/>
                        <a:t>DevOps</a:t>
                      </a:r>
                    </a:p>
                  </a:txBody>
                  <a:tcPr/>
                </a:tc>
                <a:tc>
                  <a:txBody>
                    <a:bodyPr/>
                    <a:lstStyle/>
                    <a:p>
                      <a:r>
                        <a:rPr lang="en-US" sz="1600" dirty="0" err="1"/>
                        <a:t>CodeDeploy</a:t>
                      </a:r>
                      <a:endParaRPr lang="en-US" sz="1600" dirty="0"/>
                    </a:p>
                    <a:p>
                      <a:r>
                        <a:rPr lang="en-US" sz="1600" dirty="0" err="1"/>
                        <a:t>CodeCommit</a:t>
                      </a:r>
                      <a:endParaRPr lang="en-US" sz="1600" dirty="0"/>
                    </a:p>
                    <a:p>
                      <a:r>
                        <a:rPr lang="en-US" sz="1600" dirty="0" err="1"/>
                        <a:t>CodePipeline</a:t>
                      </a:r>
                      <a:endParaRPr lang="en-US" sz="1600" dirty="0"/>
                    </a:p>
                  </a:txBody>
                  <a:tcPr/>
                </a:tc>
                <a:tc>
                  <a:txBody>
                    <a:bodyPr/>
                    <a:lstStyle/>
                    <a:p>
                      <a:r>
                        <a:rPr lang="en-US" sz="1600" dirty="0"/>
                        <a:t>DevOps</a:t>
                      </a:r>
                    </a:p>
                  </a:txBody>
                  <a:tcPr/>
                </a:tc>
                <a:extLst>
                  <a:ext uri="{0D108BD9-81ED-4DB2-BD59-A6C34878D82A}">
                    <a16:rowId xmlns:a16="http://schemas.microsoft.com/office/drawing/2014/main" val="4036353748"/>
                  </a:ext>
                </a:extLst>
              </a:tr>
            </a:tbl>
          </a:graphicData>
        </a:graphic>
      </p:graphicFrame>
    </p:spTree>
    <p:extLst>
      <p:ext uri="{BB962C8B-B14F-4D97-AF65-F5344CB8AC3E}">
        <p14:creationId xmlns:p14="http://schemas.microsoft.com/office/powerpoint/2010/main" val="170766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dirty="0"/>
              <a:t>When to use Lambda</a:t>
            </a:r>
            <a:endParaRPr lang="en-US" b="0" dirty="0">
              <a:cs typeface="Arial" panose="020B0604020202020204" pitchFamily="34" charset="0"/>
            </a:endParaRPr>
          </a:p>
        </p:txBody>
      </p:sp>
      <p:sp>
        <p:nvSpPr>
          <p:cNvPr id="6" name="TextBox 5">
            <a:extLst>
              <a:ext uri="{FF2B5EF4-FFF2-40B4-BE49-F238E27FC236}">
                <a16:creationId xmlns:a16="http://schemas.microsoft.com/office/drawing/2014/main" id="{95E4E466-937B-9037-DB65-E0E7E4DCE537}"/>
              </a:ext>
            </a:extLst>
          </p:cNvPr>
          <p:cNvSpPr txBox="1"/>
          <p:nvPr/>
        </p:nvSpPr>
        <p:spPr>
          <a:xfrm>
            <a:off x="404869" y="5747129"/>
            <a:ext cx="9895902" cy="246221"/>
          </a:xfrm>
          <a:prstGeom prst="rect">
            <a:avLst/>
          </a:prstGeom>
          <a:noFill/>
        </p:spPr>
        <p:txBody>
          <a:bodyPr wrap="square">
            <a:spAutoFit/>
          </a:bodyPr>
          <a:lstStyle/>
          <a:p>
            <a:r>
              <a:rPr lang="en-US" sz="1000" dirty="0">
                <a:hlinkClick r:id="rId3">
                  <a:extLst>
                    <a:ext uri="{A12FA001-AC4F-418D-AE19-62706E023703}">
                      <ahyp:hlinkClr xmlns:ahyp="http://schemas.microsoft.com/office/drawing/2018/hyperlinkcolor" val="tx"/>
                    </a:ext>
                  </a:extLst>
                </a:hlinkClick>
              </a:rPr>
              <a:t>Common Lambda application types and use cases - AWS Lambda (amazon.com)</a:t>
            </a:r>
            <a:endParaRPr lang="en-US" sz="1000" dirty="0"/>
          </a:p>
        </p:txBody>
      </p:sp>
      <p:sp>
        <p:nvSpPr>
          <p:cNvPr id="7" name="TextBox 6">
            <a:extLst>
              <a:ext uri="{FF2B5EF4-FFF2-40B4-BE49-F238E27FC236}">
                <a16:creationId xmlns:a16="http://schemas.microsoft.com/office/drawing/2014/main" id="{D79D41DA-4078-ED81-E49E-0E6FB17A120D}"/>
              </a:ext>
            </a:extLst>
          </p:cNvPr>
          <p:cNvSpPr txBox="1"/>
          <p:nvPr/>
        </p:nvSpPr>
        <p:spPr>
          <a:xfrm>
            <a:off x="404868" y="914400"/>
            <a:ext cx="9895901" cy="4508927"/>
          </a:xfrm>
          <a:prstGeom prst="rect">
            <a:avLst/>
          </a:prstGeom>
          <a:noFill/>
        </p:spPr>
        <p:txBody>
          <a:bodyPr wrap="square" rtlCol="0">
            <a:spAutoFit/>
          </a:bodyPr>
          <a:lstStyle/>
          <a:p>
            <a:pPr algn="l"/>
            <a:r>
              <a:rPr lang="en-US" sz="2800" dirty="0">
                <a:latin typeface="Arial" panose="020B0604020202020204" pitchFamily="34" charset="0"/>
                <a:ea typeface="Open Sans" panose="020B0606030504020204" pitchFamily="34" charset="0"/>
                <a:cs typeface="Arial" panose="020B0604020202020204" pitchFamily="34" charset="0"/>
              </a:rPr>
              <a:t>Applications that need to scale up rapidly and scale down to zero when not in demand</a:t>
            </a:r>
          </a:p>
          <a:p>
            <a:pPr marL="285750" indent="-285750" algn="l">
              <a:buFont typeface="Arial" panose="020B0604020202020204" pitchFamily="34" charset="0"/>
              <a:buChar char="•"/>
            </a:pPr>
            <a:endParaRPr lang="en-US" sz="2400" dirty="0">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pPr>
            <a:r>
              <a:rPr lang="en-US" sz="2300" dirty="0">
                <a:latin typeface="Arial" panose="020B0604020202020204" pitchFamily="34" charset="0"/>
                <a:ea typeface="Open Sans" panose="020B0606030504020204" pitchFamily="34" charset="0"/>
                <a:cs typeface="Arial" panose="020B0604020202020204" pitchFamily="34" charset="0"/>
              </a:rPr>
              <a:t>File Processing</a:t>
            </a:r>
          </a:p>
          <a:p>
            <a:pPr marL="742950" lvl="1" indent="-285750">
              <a:buFont typeface="Arial" panose="020B0604020202020204" pitchFamily="34" charset="0"/>
              <a:buChar char="•"/>
            </a:pPr>
            <a:endParaRPr lang="en-US" sz="2300" dirty="0">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pPr>
            <a:r>
              <a:rPr lang="en-US" sz="2300" dirty="0">
                <a:latin typeface="Arial" panose="020B0604020202020204" pitchFamily="34" charset="0"/>
                <a:ea typeface="Open Sans" panose="020B0606030504020204" pitchFamily="34" charset="0"/>
                <a:cs typeface="Arial" panose="020B0604020202020204" pitchFamily="34" charset="0"/>
              </a:rPr>
              <a:t>Stream Processing</a:t>
            </a:r>
          </a:p>
          <a:p>
            <a:pPr marL="742950" lvl="1" indent="-285750">
              <a:buFont typeface="Arial" panose="020B0604020202020204" pitchFamily="34" charset="0"/>
              <a:buChar char="•"/>
            </a:pPr>
            <a:endParaRPr lang="en-US" sz="2300" dirty="0">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pPr>
            <a:r>
              <a:rPr lang="en-US" sz="2300" dirty="0">
                <a:latin typeface="Arial" panose="020B0604020202020204" pitchFamily="34" charset="0"/>
                <a:ea typeface="Open Sans" panose="020B0606030504020204" pitchFamily="34" charset="0"/>
                <a:cs typeface="Arial" panose="020B0604020202020204" pitchFamily="34" charset="0"/>
              </a:rPr>
              <a:t>Web Applications</a:t>
            </a:r>
          </a:p>
          <a:p>
            <a:pPr marL="742950" lvl="1" indent="-285750">
              <a:buFont typeface="Arial" panose="020B0604020202020204" pitchFamily="34" charset="0"/>
              <a:buChar char="•"/>
            </a:pPr>
            <a:endParaRPr lang="en-US" sz="2300" dirty="0">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pPr>
            <a:r>
              <a:rPr lang="en-US" sz="2300" dirty="0">
                <a:latin typeface="Arial" panose="020B0604020202020204" pitchFamily="34" charset="0"/>
                <a:ea typeface="Open Sans" panose="020B0606030504020204" pitchFamily="34" charset="0"/>
                <a:cs typeface="Arial" panose="020B0604020202020204" pitchFamily="34" charset="0"/>
              </a:rPr>
              <a:t>IoT Backends</a:t>
            </a:r>
          </a:p>
          <a:p>
            <a:pPr marL="742950" lvl="1" indent="-285750">
              <a:buFont typeface="Arial" panose="020B0604020202020204" pitchFamily="34" charset="0"/>
              <a:buChar char="•"/>
            </a:pPr>
            <a:endParaRPr lang="en-US" sz="2300" dirty="0">
              <a:latin typeface="Arial" panose="020B0604020202020204" pitchFamily="34" charset="0"/>
              <a:ea typeface="Open Sans" panose="020B0606030504020204" pitchFamily="34" charset="0"/>
              <a:cs typeface="Arial" panose="020B0604020202020204" pitchFamily="34" charset="0"/>
            </a:endParaRPr>
          </a:p>
          <a:p>
            <a:pPr marL="742950" lvl="1" indent="-285750">
              <a:buFont typeface="Arial" panose="020B0604020202020204" pitchFamily="34" charset="0"/>
              <a:buChar char="•"/>
            </a:pPr>
            <a:r>
              <a:rPr lang="en-US" sz="2300" dirty="0">
                <a:latin typeface="Arial" panose="020B0604020202020204" pitchFamily="34" charset="0"/>
                <a:ea typeface="Open Sans" panose="020B0606030504020204" pitchFamily="34" charset="0"/>
                <a:cs typeface="Arial" panose="020B0604020202020204" pitchFamily="34" charset="0"/>
              </a:rPr>
              <a:t>Mobile Backends</a:t>
            </a:r>
          </a:p>
        </p:txBody>
      </p:sp>
      <p:pic>
        <p:nvPicPr>
          <p:cNvPr id="9" name="Picture 8">
            <a:extLst>
              <a:ext uri="{FF2B5EF4-FFF2-40B4-BE49-F238E27FC236}">
                <a16:creationId xmlns:a16="http://schemas.microsoft.com/office/drawing/2014/main" id="{57839E18-A205-6CA7-C6DC-CCB10EA68B38}"/>
              </a:ext>
            </a:extLst>
          </p:cNvPr>
          <p:cNvPicPr>
            <a:picLocks noChangeAspect="1"/>
          </p:cNvPicPr>
          <p:nvPr/>
        </p:nvPicPr>
        <p:blipFill>
          <a:blip r:embed="rId4"/>
          <a:stretch>
            <a:fillRect/>
          </a:stretch>
        </p:blipFill>
        <p:spPr>
          <a:xfrm>
            <a:off x="5489050" y="1798651"/>
            <a:ext cx="1899542" cy="1492497"/>
          </a:xfrm>
          <a:prstGeom prst="rect">
            <a:avLst/>
          </a:prstGeom>
        </p:spPr>
      </p:pic>
      <p:pic>
        <p:nvPicPr>
          <p:cNvPr id="13" name="Picture 12">
            <a:extLst>
              <a:ext uri="{FF2B5EF4-FFF2-40B4-BE49-F238E27FC236}">
                <a16:creationId xmlns:a16="http://schemas.microsoft.com/office/drawing/2014/main" id="{857DB83C-8F41-2AAC-54BF-7A5C041B850D}"/>
              </a:ext>
            </a:extLst>
          </p:cNvPr>
          <p:cNvPicPr>
            <a:picLocks noChangeAspect="1"/>
          </p:cNvPicPr>
          <p:nvPr/>
        </p:nvPicPr>
        <p:blipFill>
          <a:blip r:embed="rId5"/>
          <a:stretch>
            <a:fillRect/>
          </a:stretch>
        </p:blipFill>
        <p:spPr>
          <a:xfrm>
            <a:off x="7638128" y="1979585"/>
            <a:ext cx="1271902" cy="1589879"/>
          </a:xfrm>
          <a:prstGeom prst="rect">
            <a:avLst/>
          </a:prstGeom>
        </p:spPr>
      </p:pic>
      <p:pic>
        <p:nvPicPr>
          <p:cNvPr id="15" name="Picture 14">
            <a:extLst>
              <a:ext uri="{FF2B5EF4-FFF2-40B4-BE49-F238E27FC236}">
                <a16:creationId xmlns:a16="http://schemas.microsoft.com/office/drawing/2014/main" id="{F6CADBF9-70E1-320A-0DC4-EBDFD48475EC}"/>
              </a:ext>
            </a:extLst>
          </p:cNvPr>
          <p:cNvPicPr>
            <a:picLocks noChangeAspect="1"/>
          </p:cNvPicPr>
          <p:nvPr/>
        </p:nvPicPr>
        <p:blipFill>
          <a:blip r:embed="rId6"/>
          <a:stretch>
            <a:fillRect/>
          </a:stretch>
        </p:blipFill>
        <p:spPr>
          <a:xfrm>
            <a:off x="9509341" y="1979585"/>
            <a:ext cx="1271902" cy="1452430"/>
          </a:xfrm>
          <a:prstGeom prst="rect">
            <a:avLst/>
          </a:prstGeom>
        </p:spPr>
      </p:pic>
      <p:pic>
        <p:nvPicPr>
          <p:cNvPr id="17" name="Picture 16">
            <a:extLst>
              <a:ext uri="{FF2B5EF4-FFF2-40B4-BE49-F238E27FC236}">
                <a16:creationId xmlns:a16="http://schemas.microsoft.com/office/drawing/2014/main" id="{2C399522-9561-22C5-81DD-9CD2DB596B4F}"/>
              </a:ext>
            </a:extLst>
          </p:cNvPr>
          <p:cNvPicPr>
            <a:picLocks noChangeAspect="1"/>
          </p:cNvPicPr>
          <p:nvPr/>
        </p:nvPicPr>
        <p:blipFill>
          <a:blip r:embed="rId7"/>
          <a:stretch>
            <a:fillRect/>
          </a:stretch>
        </p:blipFill>
        <p:spPr>
          <a:xfrm>
            <a:off x="5966047" y="4046363"/>
            <a:ext cx="1271902" cy="1504399"/>
          </a:xfrm>
          <a:prstGeom prst="rect">
            <a:avLst/>
          </a:prstGeom>
        </p:spPr>
      </p:pic>
      <p:pic>
        <p:nvPicPr>
          <p:cNvPr id="19" name="Picture 18">
            <a:extLst>
              <a:ext uri="{FF2B5EF4-FFF2-40B4-BE49-F238E27FC236}">
                <a16:creationId xmlns:a16="http://schemas.microsoft.com/office/drawing/2014/main" id="{2643FC98-BFB3-8353-C13F-8D5D645EB547}"/>
              </a:ext>
            </a:extLst>
          </p:cNvPr>
          <p:cNvPicPr>
            <a:picLocks noChangeAspect="1"/>
          </p:cNvPicPr>
          <p:nvPr/>
        </p:nvPicPr>
        <p:blipFill>
          <a:blip r:embed="rId8"/>
          <a:stretch>
            <a:fillRect/>
          </a:stretch>
        </p:blipFill>
        <p:spPr>
          <a:xfrm>
            <a:off x="7854676" y="4033598"/>
            <a:ext cx="1271902" cy="1518962"/>
          </a:xfrm>
          <a:prstGeom prst="rect">
            <a:avLst/>
          </a:prstGeom>
        </p:spPr>
      </p:pic>
    </p:spTree>
    <p:extLst>
      <p:ext uri="{BB962C8B-B14F-4D97-AF65-F5344CB8AC3E}">
        <p14:creationId xmlns:p14="http://schemas.microsoft.com/office/powerpoint/2010/main" val="284716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Key</a:t>
            </a:r>
            <a:r>
              <a:rPr lang="en-US" dirty="0"/>
              <a:t> Features</a:t>
            </a:r>
            <a:endParaRPr lang="en-US" b="0" dirty="0">
              <a:cs typeface="Arial" panose="020B0604020202020204" pitchFamily="34" charset="0"/>
            </a:endParaRPr>
          </a:p>
        </p:txBody>
      </p:sp>
      <p:sp>
        <p:nvSpPr>
          <p:cNvPr id="4" name="TextBox 3">
            <a:extLst>
              <a:ext uri="{FF2B5EF4-FFF2-40B4-BE49-F238E27FC236}">
                <a16:creationId xmlns:a16="http://schemas.microsoft.com/office/drawing/2014/main" id="{904B14E3-21D5-80AF-D89B-862A940FF508}"/>
              </a:ext>
            </a:extLst>
          </p:cNvPr>
          <p:cNvSpPr txBox="1"/>
          <p:nvPr/>
        </p:nvSpPr>
        <p:spPr>
          <a:xfrm>
            <a:off x="302683" y="5951729"/>
            <a:ext cx="6097836" cy="246221"/>
          </a:xfrm>
          <a:prstGeom prst="rect">
            <a:avLst/>
          </a:prstGeom>
          <a:noFill/>
        </p:spPr>
        <p:txBody>
          <a:bodyPr wrap="square">
            <a:spAutoFit/>
          </a:bodyPr>
          <a:lstStyle/>
          <a:p>
            <a:r>
              <a:rPr lang="en-US" sz="1000" dirty="0">
                <a:hlinkClick r:id="rId3">
                  <a:extLst>
                    <a:ext uri="{A12FA001-AC4F-418D-AE19-62706E023703}">
                      <ahyp:hlinkClr xmlns:ahyp="http://schemas.microsoft.com/office/drawing/2018/hyperlinkcolor" val="tx"/>
                    </a:ext>
                  </a:extLst>
                </a:hlinkClick>
              </a:rPr>
              <a:t>What is AWS Lambda? - AWS Lambda (amazon.com)</a:t>
            </a:r>
            <a:endParaRPr lang="en-US" sz="1000" dirty="0"/>
          </a:p>
        </p:txBody>
      </p:sp>
      <p:sp>
        <p:nvSpPr>
          <p:cNvPr id="5" name="TextBox 4">
            <a:extLst>
              <a:ext uri="{FF2B5EF4-FFF2-40B4-BE49-F238E27FC236}">
                <a16:creationId xmlns:a16="http://schemas.microsoft.com/office/drawing/2014/main" id="{4ADF0306-38A5-210D-B0E8-67B78DD4DA84}"/>
              </a:ext>
            </a:extLst>
          </p:cNvPr>
          <p:cNvSpPr txBox="1"/>
          <p:nvPr/>
        </p:nvSpPr>
        <p:spPr>
          <a:xfrm>
            <a:off x="385590" y="1090670"/>
            <a:ext cx="3506088" cy="4370427"/>
          </a:xfrm>
          <a:prstGeom prst="rect">
            <a:avLst/>
          </a:prstGeom>
          <a:noFill/>
        </p:spPr>
        <p:txBody>
          <a:bodyPr wrap="none" rtlCol="0">
            <a:spAutoFit/>
          </a:bodyPr>
          <a:lstStyle/>
          <a:p>
            <a:pPr algn="l"/>
            <a:r>
              <a:rPr lang="en-US" sz="2000" dirty="0">
                <a:latin typeface="Arial" panose="020B0604020202020204" pitchFamily="34" charset="0"/>
                <a:ea typeface="Open Sans" panose="020B0606030504020204" pitchFamily="34" charset="0"/>
                <a:cs typeface="Arial" panose="020B0604020202020204" pitchFamily="34" charset="0"/>
              </a:rPr>
              <a:t>Configuring Function Options</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Environment Variables</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Versions</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Container Images</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Layers</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Lambda Extensions</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Function URLs</a:t>
            </a:r>
          </a:p>
          <a:p>
            <a:pPr algn="l"/>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F913171-2FDE-6A09-AB19-40A98B3BBD4C}"/>
              </a:ext>
            </a:extLst>
          </p:cNvPr>
          <p:cNvSpPr txBox="1"/>
          <p:nvPr/>
        </p:nvSpPr>
        <p:spPr>
          <a:xfrm>
            <a:off x="6400519" y="1090670"/>
            <a:ext cx="4076757" cy="4401205"/>
          </a:xfrm>
          <a:prstGeom prst="rect">
            <a:avLst/>
          </a:prstGeom>
          <a:noFill/>
        </p:spPr>
        <p:txBody>
          <a:bodyPr wrap="none" rtlCol="0">
            <a:spAutoFit/>
          </a:bodyPr>
          <a:lstStyle/>
          <a:p>
            <a:pPr algn="l"/>
            <a:r>
              <a:rPr lang="en-US" sz="2000" dirty="0">
                <a:latin typeface="Arial" panose="020B0604020202020204" pitchFamily="34" charset="0"/>
                <a:ea typeface="Open Sans" panose="020B0606030504020204" pitchFamily="34" charset="0"/>
                <a:cs typeface="Arial" panose="020B0604020202020204" pitchFamily="34" charset="0"/>
              </a:rPr>
              <a:t>Response Streaming</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Concurrency and Scaling Controls</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Code Signing</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Private Networking</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Database Access and Proxy</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File System Access</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a:p>
            <a:pPr algn="l"/>
            <a:r>
              <a:rPr lang="en-US" sz="2000" dirty="0">
                <a:latin typeface="Arial" panose="020B0604020202020204" pitchFamily="34" charset="0"/>
                <a:ea typeface="Open Sans" panose="020B0606030504020204" pitchFamily="34" charset="0"/>
                <a:cs typeface="Arial" panose="020B0604020202020204" pitchFamily="34" charset="0"/>
              </a:rPr>
              <a:t>Lambda </a:t>
            </a:r>
            <a:r>
              <a:rPr lang="en-US" sz="2000" dirty="0" err="1">
                <a:latin typeface="Arial" panose="020B0604020202020204" pitchFamily="34" charset="0"/>
                <a:ea typeface="Open Sans" panose="020B0606030504020204" pitchFamily="34" charset="0"/>
                <a:cs typeface="Arial" panose="020B0604020202020204" pitchFamily="34" charset="0"/>
              </a:rPr>
              <a:t>SnapStart</a:t>
            </a:r>
            <a:r>
              <a:rPr lang="en-US" sz="2000" dirty="0">
                <a:latin typeface="Arial" panose="020B0604020202020204" pitchFamily="34" charset="0"/>
                <a:ea typeface="Open Sans" panose="020B0606030504020204" pitchFamily="34" charset="0"/>
                <a:cs typeface="Arial" panose="020B0604020202020204" pitchFamily="34" charset="0"/>
              </a:rPr>
              <a:t> for Java</a:t>
            </a:r>
          </a:p>
          <a:p>
            <a:pPr algn="l"/>
            <a:endParaRPr lang="en-US" sz="2000" dirty="0">
              <a:latin typeface="Arial" panose="020B0604020202020204" pitchFamily="34" charset="0"/>
              <a:ea typeface="Open Sans" panose="020B0606030504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1FB23A6-A65A-30D6-9E9E-893CE2707CC5}"/>
              </a:ext>
            </a:extLst>
          </p:cNvPr>
          <p:cNvPicPr>
            <a:picLocks noChangeAspect="1"/>
          </p:cNvPicPr>
          <p:nvPr/>
        </p:nvPicPr>
        <p:blipFill>
          <a:blip r:embed="rId4"/>
          <a:stretch>
            <a:fillRect/>
          </a:stretch>
        </p:blipFill>
        <p:spPr>
          <a:xfrm>
            <a:off x="4567430" y="81381"/>
            <a:ext cx="1157337" cy="1157337"/>
          </a:xfrm>
          <a:prstGeom prst="rect">
            <a:avLst/>
          </a:prstGeom>
        </p:spPr>
      </p:pic>
    </p:spTree>
    <p:extLst>
      <p:ext uri="{BB962C8B-B14F-4D97-AF65-F5344CB8AC3E}">
        <p14:creationId xmlns:p14="http://schemas.microsoft.com/office/powerpoint/2010/main" val="71563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ntric Purple-Gold Template">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Centric_Master_Template" id="{2D6A1979-7A73-7241-9206-1462DD9E80DC}" vid="{3C9215C4-F63C-F54F-91F4-D53B86E5A721}"/>
    </a:ext>
  </a:extLst>
</a:theme>
</file>

<file path=ppt/theme/theme2.xml><?xml version="1.0" encoding="utf-8"?>
<a:theme xmlns:a="http://schemas.openxmlformats.org/drawingml/2006/main" name="Print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Centric_Master_Template" id="{2D6A1979-7A73-7241-9206-1462DD9E80DC}" vid="{BC989729-8B23-B84B-AA0F-CFFD44106329}"/>
    </a:ext>
  </a:extLst>
</a:theme>
</file>

<file path=ppt/theme/theme3.xml><?xml version="1.0" encoding="utf-8"?>
<a:theme xmlns:a="http://schemas.openxmlformats.org/drawingml/2006/main" name="Proprietary &amp; Confidential Version">
  <a:themeElements>
    <a:clrScheme name="Theme colors">
      <a:dk1>
        <a:srgbClr val="424242"/>
      </a:dk1>
      <a:lt1>
        <a:srgbClr val="FFFFFF"/>
      </a:lt1>
      <a:dk2>
        <a:srgbClr val="232F3E"/>
      </a:dk2>
      <a:lt2>
        <a:srgbClr val="EAEAEA"/>
      </a:lt2>
      <a:accent1>
        <a:srgbClr val="2B195D"/>
      </a:accent1>
      <a:accent2>
        <a:srgbClr val="232C3D"/>
      </a:accent2>
      <a:accent3>
        <a:srgbClr val="FCB823"/>
      </a:accent3>
      <a:accent4>
        <a:srgbClr val="1F5D82"/>
      </a:accent4>
      <a:accent5>
        <a:srgbClr val="6CA7CF"/>
      </a:accent5>
      <a:accent6>
        <a:srgbClr val="2FB677"/>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Centric_Master_Template" id="{2D6A1979-7A73-7241-9206-1462DD9E80DC}" vid="{BDE842FD-420A-A647-89CA-081AF71E7EF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roject_x0020_Won xmlns="53a1ec65-2886-4eac-a182-6e884946765d" xsi:nil="true"/>
    <RatingCount xmlns="53a1ec65-2886-4eac-a182-6e884946765d" xsi:nil="true"/>
    <Date_x0020_work_x0020_performed xmlns="4192e28c-0db7-4fc6-822b-2c8b23888c95" xsi:nil="true"/>
    <Notes1 xmlns="53a1ec65-2886-4eac-a182-6e884946765d">&lt;div class="ExternalClass1B88064AEB424E9697C1E6E117524AF2"&gt;This deck serves as both a visual guide and a tool to help you streamline and simplify the process of creating presentations.
&lt;/div&gt;</Notes1>
    <Sub_x0020_Doc_x0020_Type xmlns="4192e28c-0db7-4fc6-822b-2c8b23888c95" xsi:nil="true"/>
    <On_x0020_Website xmlns="53a1ec65-2886-4eac-a182-6e884946765d" xsi:nil="true"/>
    <Proposal_x0020_Type xmlns="53a1ec65-2886-4eac-a182-6e884946765d" xsi:nil="true"/>
    <e66cca99996a4fc0b280cc25779169a7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6c3b1bc7-8281-4584-84f1-349a5e70d1c1</TermId>
        </TermInfo>
      </Terms>
    </e66cca99996a4fc0b280cc25779169a7>
    <jcd5a4c17b1c4bebbe431bd583061bbf xmlns="53a1ec65-2886-4eac-a182-6e884946765d">
      <Terms xmlns="http://schemas.microsoft.com/office/infopath/2007/PartnerControls"/>
    </jcd5a4c17b1c4bebbe431bd583061bbf>
    <Type_x0020_of_x0020_Work xmlns="4192e28c-0db7-4fc6-822b-2c8b23888c95" xsi:nil="true"/>
    <Ratings xmlns="http://schemas.microsoft.com/sharepoint/v3" xsi:nil="true"/>
    <Internal_x0020_Use_x0020_Only xmlns="4192e28c-0db7-4fc6-822b-2c8b23888c95" xsi:nil="true"/>
    <Archive xmlns="4192e28c-0db7-4fc6-822b-2c8b23888c95">false</Archive>
    <LikesCount xmlns="53a1ec65-2886-4eac-a182-6e884946765d" xsi:nil="true"/>
    <md9cfbeafea54992b73a321cc8a8e74f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c93c7d33-27da-4554-ada2-4221bcedd5b0</TermId>
        </TermInfo>
      </Terms>
    </md9cfbeafea54992b73a321cc8a8e74f>
    <TaxCatchAll xmlns="4192e28c-0db7-4fc6-822b-2c8b23888c95">
      <Value>5</Value>
      <Value>11</Value>
      <Value>9</Value>
    </TaxCatchAll>
    <LikedBy xmlns="http://schemas.microsoft.com/sharepoint/v3">
      <UserInfo>
        <DisplayName/>
        <AccountId xsi:nil="true"/>
        <AccountType/>
      </UserInfo>
    </LikedBy>
    <Description0 xmlns="53a1ec65-2886-4eac-a182-6e884946765d">Centric Overview slides - describes who we are, what we do and our unique position in the marketplace</Description0>
    <Doc_x0020_Type xmlns="4192e28c-0db7-4fc6-822b-2c8b23888c95">Marketing Templates</Doc_x0020_Type>
    <Revenue xmlns="53a1ec65-2886-4eac-a182-6e884946765d" xsi:nil="true"/>
    <AverageRating xmlns="53a1ec65-2886-4eac-a182-6e884946765d" xsi:nil="true"/>
    <h6db9ed0e21c49ba819a0b8fb1c6bc65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12470895-408e-48c8-8c94-97dea53b8147</TermId>
        </TermInfo>
      </Terms>
    </h6db9ed0e21c49ba819a0b8fb1c6bc65>
    <Template xmlns="4192e28c-0db7-4fc6-822b-2c8b23888c95">true</Template>
    <Doc_x0020_Category xmlns="53a1ec65-2886-4eac-a182-6e884946765d">Marketing Collateral</Doc_x0020_Category>
    <Project_x0020_Name xmlns="53a1ec65-2886-4eac-a182-6e884946765d" xsi:nil="true"/>
    <Client_x0020_Name_x002f_Logo_x0020_Use xmlns="4192e28c-0db7-4fc6-822b-2c8b23888c95" xsi:nil="true"/>
    <Date_x0020_Last_x0020_Reviewed xmlns="4192e28c-0db7-4fc6-822b-2c8b23888c95" xsi:nil="true"/>
    <Contact xmlns="4192e28c-0db7-4fc6-822b-2c8b23888c95">
      <UserInfo>
        <DisplayName>Misty Walsh</DisplayName>
        <AccountId>161</AccountId>
        <AccountType/>
      </UserInfo>
    </Contact>
    <RatedBy xmlns="http://schemas.microsoft.com/sharepoint/v3">
      <UserInfo>
        <DisplayName/>
        <AccountId xsi:nil="true"/>
        <AccountType/>
      </UserInfo>
    </RatedBy>
    <lcf76f155ced4ddcb4097134ff3c332f xmlns="53a1ec65-2886-4eac-a182-6e884946765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94FD8AEE7BAF469B35A7D444017B50" ma:contentTypeVersion="115" ma:contentTypeDescription="Create a new document." ma:contentTypeScope="" ma:versionID="0a4f082e975aa4a756abe09b0262ca79">
  <xsd:schema xmlns:xsd="http://www.w3.org/2001/XMLSchema" xmlns:xs="http://www.w3.org/2001/XMLSchema" xmlns:p="http://schemas.microsoft.com/office/2006/metadata/properties" xmlns:ns1="http://schemas.microsoft.com/sharepoint/v3" xmlns:ns2="53a1ec65-2886-4eac-a182-6e884946765d" xmlns:ns3="4192e28c-0db7-4fc6-822b-2c8b23888c95" targetNamespace="http://schemas.microsoft.com/office/2006/metadata/properties" ma:root="true" ma:fieldsID="f3ecb76102d53e18a01f39d1ea6f5556" ns1:_="" ns2:_="" ns3:_="">
    <xsd:import namespace="http://schemas.microsoft.com/sharepoint/v3"/>
    <xsd:import namespace="53a1ec65-2886-4eac-a182-6e884946765d"/>
    <xsd:import namespace="4192e28c-0db7-4fc6-822b-2c8b23888c95"/>
    <xsd:element name="properties">
      <xsd:complexType>
        <xsd:sequence>
          <xsd:element name="documentManagement">
            <xsd:complexType>
              <xsd:all>
                <xsd:element ref="ns2:Doc_x0020_Category" minOccurs="0"/>
                <xsd:element ref="ns3:Doc_x0020_Type"/>
                <xsd:element ref="ns3:Template" minOccurs="0"/>
                <xsd:element ref="ns3:Contact" minOccurs="0"/>
                <xsd:element ref="ns2:Description0" minOccurs="0"/>
                <xsd:element ref="ns3:Type_x0020_of_x0020_Work" minOccurs="0"/>
                <xsd:element ref="ns2:Project_x0020_Name" minOccurs="0"/>
                <xsd:element ref="ns2:Project_x0020_Won" minOccurs="0"/>
                <xsd:element ref="ns3:Date_x0020_work_x0020_performed" minOccurs="0"/>
                <xsd:element ref="ns2:Revenue" minOccurs="0"/>
                <xsd:element ref="ns3:Client_x0020_Name_x002f_Logo_x0020_Use" minOccurs="0"/>
                <xsd:element ref="ns3:Internal_x0020_Use_x0020_Only" minOccurs="0"/>
                <xsd:element ref="ns2:On_x0020_Website" minOccurs="0"/>
                <xsd:element ref="ns2:Proposal_x0020_Type" minOccurs="0"/>
                <xsd:element ref="ns3:Archive" minOccurs="0"/>
                <xsd:element ref="ns3:Date_x0020_Last_x0020_Reviewed" minOccurs="0"/>
                <xsd:element ref="ns2:AverageRating" minOccurs="0"/>
                <xsd:element ref="ns2:RatingCount" minOccurs="0"/>
                <xsd:element ref="ns2:LikesCount" minOccurs="0"/>
                <xsd:element ref="ns2:Notes1" minOccurs="0"/>
                <xsd:element ref="ns3:Sub_x0020_Doc_x0020_Type" minOccurs="0"/>
                <xsd:element ref="ns2:MediaServiceFastMetadata" minOccurs="0"/>
                <xsd:element ref="ns1:RatedBy" minOccurs="0"/>
                <xsd:element ref="ns1:Ratings" minOccurs="0"/>
                <xsd:element ref="ns1:LikedBy"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d9cfbeafea54992b73a321cc8a8e74f" minOccurs="0"/>
                <xsd:element ref="ns3:TaxCatchAll" minOccurs="0"/>
                <xsd:element ref="ns2:h6db9ed0e21c49ba819a0b8fb1c6bc65" minOccurs="0"/>
                <xsd:element ref="ns2:e66cca99996a4fc0b280cc25779169a7" minOccurs="0"/>
                <xsd:element ref="ns2:jcd5a4c17b1c4bebbe431bd583061bbf" minOccurs="0"/>
                <xsd:element ref="ns3:SharedWithUsers" minOccurs="0"/>
                <xsd:element ref="ns3:SharedWithDetails" minOccurs="0"/>
                <xsd:element ref="ns2:MediaServiceMetadata" minOccurs="0"/>
                <xsd:element ref="ns2:MediaServiceDateTaken" minOccurs="0"/>
                <xsd:element ref="ns2:MediaLengthInSeconds" minOccurs="0"/>
                <xsd:element ref="ns2:MediaServiceLocation"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dBy" ma:index="3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3a1ec65-2886-4eac-a182-6e884946765d" elementFormDefault="qualified">
    <xsd:import namespace="http://schemas.microsoft.com/office/2006/documentManagement/types"/>
    <xsd:import namespace="http://schemas.microsoft.com/office/infopath/2007/PartnerControls"/>
    <xsd:element name="Doc_x0020_Category" ma:index="1" nillable="true" ma:displayName="Doc Category" ma:format="Dropdown" ma:indexed="true" ma:internalName="Doc_x0020_Category">
      <xsd:simpleType>
        <xsd:restriction base="dms:Choice">
          <xsd:enumeration value="Branding"/>
          <xsd:enumeration value="Business Development"/>
          <xsd:enumeration value="Corporate"/>
          <xsd:enumeration value="Delivery Artifact"/>
          <xsd:enumeration value="Industry Research"/>
          <xsd:enumeration value="Marketing Collateral"/>
        </xsd:restriction>
      </xsd:simpleType>
    </xsd:element>
    <xsd:element name="Description0" ma:index="9" nillable="true" ma:displayName="Description" ma:internalName="Description0" ma:readOnly="false">
      <xsd:simpleType>
        <xsd:restriction base="dms:Note">
          <xsd:maxLength value="255"/>
        </xsd:restriction>
      </xsd:simpleType>
    </xsd:element>
    <xsd:element name="Project_x0020_Name" ma:index="11" nillable="true" ma:displayName="Project Name" ma:internalName="Project_x0020_Name" ma:readOnly="false">
      <xsd:simpleType>
        <xsd:restriction base="dms:Text">
          <xsd:maxLength value="255"/>
        </xsd:restriction>
      </xsd:simpleType>
    </xsd:element>
    <xsd:element name="Project_x0020_Won" ma:index="12" nillable="true" ma:displayName="Project Won" ma:format="Dropdown" ma:internalName="Project_x0020_Won">
      <xsd:simpleType>
        <xsd:restriction base="dms:Choice">
          <xsd:enumeration value="Yes"/>
          <xsd:enumeration value="No"/>
          <xsd:enumeration value="Pending"/>
          <xsd:enumeration value="N/A"/>
        </xsd:restriction>
      </xsd:simpleType>
    </xsd:element>
    <xsd:element name="Revenue" ma:index="14" nillable="true" ma:displayName="Revenue" ma:LCID="1033" ma:internalName="Revenue" ma:readOnly="false">
      <xsd:simpleType>
        <xsd:restriction base="dms:Currency"/>
      </xsd:simpleType>
    </xsd:element>
    <xsd:element name="On_x0020_Website" ma:index="17" nillable="true" ma:displayName="On Website" ma:format="Dropdown" ma:internalName="On_x0020_Website">
      <xsd:simpleType>
        <xsd:restriction base="dms:Choice">
          <xsd:enumeration value="Yes"/>
          <xsd:enumeration value="No"/>
          <xsd:enumeration value="N/A"/>
        </xsd:restriction>
      </xsd:simpleType>
    </xsd:element>
    <xsd:element name="Proposal_x0020_Type" ma:index="18" nillable="true" ma:displayName="Proposal Type" ma:format="Dropdown" ma:internalName="Proposal_x0020_Type" ma:readOnly="false">
      <xsd:simpleType>
        <xsd:restriction base="dms:Choice">
          <xsd:enumeration value="RFP"/>
          <xsd:enumeration value="RFQ"/>
          <xsd:enumeration value="RFI"/>
          <xsd:enumeration value="N/A"/>
        </xsd:restriction>
      </xsd:simpleType>
    </xsd:element>
    <xsd:element name="AverageRating" ma:index="21" nillable="true" ma:displayName="Rating (0-5)" ma:decimals="2" ma:description="Average value of all the ratings that have been submitted" ma:internalName="AverageRating" ma:readOnly="false" ma:percentage="FALSE">
      <xsd:simpleType>
        <xsd:restriction base="dms:Number"/>
      </xsd:simpleType>
    </xsd:element>
    <xsd:element name="RatingCount" ma:index="22" nillable="true" ma:displayName="Number of Ratings" ma:decimals="0" ma:description="Number of ratings submitted" ma:internalName="RatingCount" ma:readOnly="false" ma:percentage="FALSE">
      <xsd:simpleType>
        <xsd:restriction base="dms:Number"/>
      </xsd:simpleType>
    </xsd:element>
    <xsd:element name="LikesCount" ma:index="23" nillable="true" ma:displayName="Like" ma:internalName="LikesCount" ma:readOnly="false">
      <xsd:simpleType>
        <xsd:restriction base="dms:Unknown"/>
      </xsd:simpleType>
    </xsd:element>
    <xsd:element name="Notes1" ma:index="24" nillable="true" ma:displayName="Notes" ma:internalName="Notes0" ma:readOnly="false">
      <xsd:simpleType>
        <xsd:restriction base="dms:Note">
          <xsd:maxLength value="255"/>
        </xsd:restriction>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md9cfbeafea54992b73a321cc8a8e74f" ma:index="42" ma:taxonomy="true" ma:internalName="md9cfbeafea54992b73a321cc8a8e74f" ma:taxonomyFieldName="BU_x002d_M" ma:displayName="Business Unit" ma:default="" ma:fieldId="{6d9cfbea-fea5-4992-b73a-321cc8a8e74f}" ma:sspId="75c6dcfc-e893-44e2-9c09-b060e3e0da96" ma:termSetId="8f39639b-e973-4bc2-a268-bf6dd6b57822" ma:anchorId="00000000-0000-0000-0000-000000000000" ma:open="false" ma:isKeyword="false">
      <xsd:complexType>
        <xsd:sequence>
          <xsd:element ref="pc:Terms" minOccurs="0" maxOccurs="1"/>
        </xsd:sequence>
      </xsd:complexType>
    </xsd:element>
    <xsd:element name="h6db9ed0e21c49ba819a0b8fb1c6bc65" ma:index="44" ma:taxonomy="true" ma:internalName="h6db9ed0e21c49ba819a0b8fb1c6bc65" ma:taxonomyFieldName="SO_x002d_M" ma:displayName="Service Offerings" ma:default="" ma:fieldId="{16db9ed0-e21c-49ba-819a-0b8fb1c6bc65}" ma:taxonomyMulti="true" ma:sspId="75c6dcfc-e893-44e2-9c09-b060e3e0da96" ma:termSetId="6932df23-45a7-4481-ac26-6ffb6899dd16" ma:anchorId="00000000-0000-0000-0000-000000000000" ma:open="false" ma:isKeyword="false">
      <xsd:complexType>
        <xsd:sequence>
          <xsd:element ref="pc:Terms" minOccurs="0" maxOccurs="1"/>
        </xsd:sequence>
      </xsd:complexType>
    </xsd:element>
    <xsd:element name="e66cca99996a4fc0b280cc25779169a7" ma:index="45" ma:taxonomy="true" ma:internalName="e66cca99996a4fc0b280cc25779169a7" ma:taxonomyFieldName="IV_x002d_M" ma:displayName="Industry Vertical" ma:default="" ma:fieldId="{e66cca99-996a-4fc0-b280-cc25779169a7}" ma:sspId="75c6dcfc-e893-44e2-9c09-b060e3e0da96" ma:termSetId="71b0f7e7-2a78-49da-9e3b-273ce14198b8" ma:anchorId="00000000-0000-0000-0000-000000000000" ma:open="false" ma:isKeyword="false">
      <xsd:complexType>
        <xsd:sequence>
          <xsd:element ref="pc:Terms" minOccurs="0" maxOccurs="1"/>
        </xsd:sequence>
      </xsd:complexType>
    </xsd:element>
    <xsd:element name="jcd5a4c17b1c4bebbe431bd583061bbf" ma:index="47" nillable="true" ma:taxonomy="true" ma:internalName="jcd5a4c17b1c4bebbe431bd583061bbf" ma:taxonomyFieldName="Client_x002d_M" ma:displayName="Client" ma:default="" ma:fieldId="{3cd5a4c1-7b1c-4beb-be43-1bd583061bbf}" ma:sspId="75c6dcfc-e893-44e2-9c09-b060e3e0da96" ma:termSetId="77607808-16d8-4727-8084-d516bd58e178" ma:anchorId="00000000-0000-0000-0000-000000000000" ma:open="false" ma:isKeyword="false">
      <xsd:complexType>
        <xsd:sequence>
          <xsd:element ref="pc:Terms" minOccurs="0" maxOccurs="1"/>
        </xsd:sequence>
      </xsd:complexType>
    </xsd:element>
    <xsd:element name="MediaServiceMetadata" ma:index="50" nillable="true" ma:displayName="MediaServiceMetadata" ma:hidden="true" ma:internalName="MediaServiceMetadata" ma:readOnly="true">
      <xsd:simpleType>
        <xsd:restriction base="dms:Note"/>
      </xsd:simpleType>
    </xsd:element>
    <xsd:element name="MediaServiceDateTaken" ma:index="51" nillable="true" ma:displayName="MediaServiceDateTaken" ma:hidden="true" ma:internalName="MediaServiceDateTaken" ma:readOnly="true">
      <xsd:simpleType>
        <xsd:restriction base="dms:Text"/>
      </xsd:simpleType>
    </xsd:element>
    <xsd:element name="MediaLengthInSeconds" ma:index="52" nillable="true" ma:displayName="Length (seconds)" ma:internalName="MediaLengthInSeconds" ma:readOnly="true">
      <xsd:simpleType>
        <xsd:restriction base="dms:Unknown"/>
      </xsd:simpleType>
    </xsd:element>
    <xsd:element name="MediaServiceLocation" ma:index="53" nillable="true" ma:displayName="Location" ma:internalName="MediaServiceLocation" ma:readOnly="true">
      <xsd:simpleType>
        <xsd:restriction base="dms:Text"/>
      </xsd:simpleType>
    </xsd:element>
    <xsd:element name="lcf76f155ced4ddcb4097134ff3c332f" ma:index="55" nillable="true" ma:taxonomy="true" ma:internalName="lcf76f155ced4ddcb4097134ff3c332f" ma:taxonomyFieldName="MediaServiceImageTags" ma:displayName="Image Tags" ma:readOnly="false" ma:fieldId="{5cf76f15-5ced-4ddc-b409-7134ff3c332f}" ma:taxonomyMulti="true" ma:sspId="75c6dcfc-e893-44e2-9c09-b060e3e0da9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192e28c-0db7-4fc6-822b-2c8b23888c95" elementFormDefault="qualified">
    <xsd:import namespace="http://schemas.microsoft.com/office/2006/documentManagement/types"/>
    <xsd:import namespace="http://schemas.microsoft.com/office/infopath/2007/PartnerControls"/>
    <xsd:element name="Doc_x0020_Type" ma:index="2" ma:displayName="Doc Type" ma:format="Dropdown" ma:indexed="true" ma:internalName="Doc_x0020_Type" ma:readOnly="false">
      <xsd:simpleType>
        <xsd:restriction base="dms:Choice">
          <xsd:enumeration value="BD Assets"/>
          <xsd:enumeration value="Blog Post"/>
          <xsd:enumeration value="Brand Guidelines"/>
          <xsd:enumeration value="Case Studies"/>
          <xsd:enumeration value="Certificate of Insurance"/>
          <xsd:enumeration value="Client Engagement Artifacts"/>
          <xsd:enumeration value="Client Intro Deck"/>
          <xsd:enumeration value="Delivery Excellence Template"/>
          <xsd:enumeration value="Editable SOW"/>
          <xsd:enumeration value="Fonts"/>
          <xsd:enumeration value="Gartner"/>
          <xsd:enumeration value="IT Policies"/>
          <xsd:enumeration value="IT Support Artifacts"/>
          <xsd:enumeration value="Leadership Profiles"/>
          <xsd:enumeration value="Legal Templates"/>
          <xsd:enumeration value="Logo"/>
          <xsd:enumeration value="Marketing Templates"/>
          <xsd:enumeration value="One Pager"/>
          <xsd:enumeration value="One Pager Questionnaire"/>
          <xsd:enumeration value="Proposals"/>
          <xsd:enumeration value="Resumes"/>
          <xsd:enumeration value="Role Resources"/>
        </xsd:restriction>
      </xsd:simpleType>
    </xsd:element>
    <xsd:element name="Template" ma:index="3" nillable="true" ma:displayName="Template" ma:default="0" ma:indexed="true" ma:internalName="Template" ma:readOnly="false">
      <xsd:simpleType>
        <xsd:restriction base="dms:Boolean"/>
      </xsd:simpleType>
    </xsd:element>
    <xsd:element name="Contact" ma:index="8" nillable="true" ma:displayName="Centric Contact" ma:list="UserInfo" ma:SharePointGroup="0" ma:internalName="Contact"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ype_x0020_of_x0020_Work" ma:index="10" nillable="true" ma:displayName="Type of Work" ma:internalName="Type_x0020_of_x0020_Work" ma:readOnly="false">
      <xsd:simpleType>
        <xsd:restriction base="dms:Text">
          <xsd:maxLength value="255"/>
        </xsd:restriction>
      </xsd:simpleType>
    </xsd:element>
    <xsd:element name="Date_x0020_work_x0020_performed" ma:index="13" nillable="true" ma:displayName="Date work performed" ma:format="DateOnly" ma:indexed="true" ma:internalName="Date_x0020_work_x0020_performed" ma:readOnly="false">
      <xsd:simpleType>
        <xsd:restriction base="dms:DateTime"/>
      </xsd:simpleType>
    </xsd:element>
    <xsd:element name="Client_x0020_Name_x002f_Logo_x0020_Use" ma:index="15" nillable="true" ma:displayName="Client Name/Logo Use" ma:format="Dropdown" ma:indexed="true" ma:internalName="Client_x0020_Name_x002F_Logo_x0020_Use">
      <xsd:simpleType>
        <xsd:restriction base="dms:Choice">
          <xsd:enumeration value="Yes"/>
          <xsd:enumeration value="No"/>
          <xsd:enumeration value="N/A"/>
        </xsd:restriction>
      </xsd:simpleType>
    </xsd:element>
    <xsd:element name="Internal_x0020_Use_x0020_Only" ma:index="16" nillable="true" ma:displayName="Internal Use Only" ma:format="Dropdown" ma:internalName="Internal_x0020_Use_x0020_Only">
      <xsd:simpleType>
        <xsd:restriction base="dms:Choice">
          <xsd:enumeration value="Yes"/>
          <xsd:enumeration value="No"/>
          <xsd:enumeration value="Special Instruction"/>
          <xsd:enumeration value="N/A"/>
        </xsd:restriction>
      </xsd:simpleType>
    </xsd:element>
    <xsd:element name="Archive" ma:index="19" nillable="true" ma:displayName="Archive" ma:default="0" ma:internalName="Archive" ma:readOnly="false">
      <xsd:simpleType>
        <xsd:restriction base="dms:Boolean"/>
      </xsd:simpleType>
    </xsd:element>
    <xsd:element name="Date_x0020_Last_x0020_Reviewed" ma:index="20" nillable="true" ma:displayName="Date Last Reviewed" ma:format="DateOnly" ma:indexed="true" ma:internalName="Date_x0020_Last_x0020_Reviewed" ma:readOnly="false">
      <xsd:simpleType>
        <xsd:restriction base="dms:DateTime"/>
      </xsd:simpleType>
    </xsd:element>
    <xsd:element name="Sub_x0020_Doc_x0020_Type" ma:index="25" nillable="true" ma:displayName="Sub Doc Type" ma:internalName="Sub_x0020_Doc_x0020_Type" ma:readOnly="false">
      <xsd:simpleType>
        <xsd:restriction base="dms:Text">
          <xsd:maxLength value="255"/>
        </xsd:restriction>
      </xsd:simpleType>
    </xsd:element>
    <xsd:element name="TaxCatchAll" ma:index="43" nillable="true" ma:displayName="Taxonomy Catch All Column" ma:hidden="true" ma:list="{e3d59340-6dea-49d3-ab19-bddb8f72ec43}" ma:internalName="TaxCatchAll" ma:showField="CatchAllData" ma:web="4192e28c-0db7-4fc6-822b-2c8b23888c95">
      <xsd:complexType>
        <xsd:complexContent>
          <xsd:extension base="dms:MultiChoiceLookup">
            <xsd:sequence>
              <xsd:element name="Value" type="dms:Lookup" maxOccurs="unbounded" minOccurs="0" nillable="true"/>
            </xsd:sequence>
          </xsd:extension>
        </xsd:complexContent>
      </xsd:complexType>
    </xsd:element>
    <xsd:element name="SharedWithUsers" ma:index="4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2" ma:displayName="Content Type"/>
        <xsd:element ref="dc:title" minOccurs="0" maxOccurs="1" ma:index="2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016624-10FF-4AB4-98DB-6106AB2CE1C9}">
  <ds:schemaRefs>
    <ds:schemaRef ds:uri="http://schemas.microsoft.com/office/infopath/2007/PartnerControls"/>
    <ds:schemaRef ds:uri="http://www.w3.org/XML/1998/namespace"/>
    <ds:schemaRef ds:uri="http://schemas.openxmlformats.org/package/2006/metadata/core-properties"/>
    <ds:schemaRef ds:uri="http://purl.org/dc/dcmitype/"/>
    <ds:schemaRef ds:uri="http://purl.org/dc/terms/"/>
    <ds:schemaRef ds:uri="http://schemas.microsoft.com/office/2006/documentManagement/types"/>
    <ds:schemaRef ds:uri="4192e28c-0db7-4fc6-822b-2c8b23888c95"/>
    <ds:schemaRef ds:uri="http://purl.org/dc/elements/1.1/"/>
    <ds:schemaRef ds:uri="http://schemas.microsoft.com/office/2006/metadata/properties"/>
    <ds:schemaRef ds:uri="53a1ec65-2886-4eac-a182-6e884946765d"/>
    <ds:schemaRef ds:uri="http://schemas.microsoft.com/sharepoint/v3"/>
  </ds:schemaRefs>
</ds:datastoreItem>
</file>

<file path=customXml/itemProps2.xml><?xml version="1.0" encoding="utf-8"?>
<ds:datastoreItem xmlns:ds="http://schemas.openxmlformats.org/officeDocument/2006/customXml" ds:itemID="{D2D5F337-501B-4AA8-809D-6588434EF4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3a1ec65-2886-4eac-a182-6e884946765d"/>
    <ds:schemaRef ds:uri="4192e28c-0db7-4fc6-822b-2c8b23888c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F167E6-8B54-487F-AF33-2A0FA452A6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Centric Master Template</Template>
  <TotalTime>12494</TotalTime>
  <Words>3762</Words>
  <Application>Microsoft Office PowerPoint</Application>
  <PresentationFormat>Widescreen</PresentationFormat>
  <Paragraphs>738</Paragraphs>
  <Slides>34</Slides>
  <Notes>34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34</vt:i4>
      </vt:variant>
    </vt:vector>
  </HeadingPairs>
  <TitlesOfParts>
    <vt:vector size="41" baseType="lpstr">
      <vt:lpstr>Amazon Ember</vt:lpstr>
      <vt:lpstr>Arial</vt:lpstr>
      <vt:lpstr>Consolas</vt:lpstr>
      <vt:lpstr>Monaco</vt:lpstr>
      <vt:lpstr>Centric Purple-Gold Template</vt:lpstr>
      <vt:lpstr>Print Version</vt:lpstr>
      <vt:lpstr>Proprietary &amp; Confidential Version</vt:lpstr>
      <vt:lpstr>AWS Lambda</vt:lpstr>
      <vt:lpstr>Agenda</vt:lpstr>
      <vt:lpstr>AWS Lambda?</vt:lpstr>
      <vt:lpstr>What is AWS Lambda</vt:lpstr>
      <vt:lpstr>Brief History</vt:lpstr>
      <vt:lpstr>Brief History</vt:lpstr>
      <vt:lpstr>AWS to Azure Services Comparison</vt:lpstr>
      <vt:lpstr>When to use Lambda</vt:lpstr>
      <vt:lpstr>Key Features</vt:lpstr>
      <vt:lpstr>Additional Features</vt:lpstr>
      <vt:lpstr>Additional Features</vt:lpstr>
      <vt:lpstr>Additional Features</vt:lpstr>
      <vt:lpstr>Additional Features</vt:lpstr>
      <vt:lpstr>Additional Features</vt:lpstr>
      <vt:lpstr>Execution Environment</vt:lpstr>
      <vt:lpstr>Execution Environment Lifecycle</vt:lpstr>
      <vt:lpstr>Pricing</vt:lpstr>
      <vt:lpstr>Pricing</vt:lpstr>
      <vt:lpstr>Pricing</vt:lpstr>
      <vt:lpstr>Best Practices (Partial List, see full list using link below) </vt:lpstr>
      <vt:lpstr>Demo</vt:lpstr>
      <vt:lpstr>Demo</vt:lpstr>
      <vt:lpstr>Demo</vt:lpstr>
      <vt:lpstr>Demo</vt:lpstr>
      <vt:lpstr>Demo</vt:lpstr>
      <vt:lpstr>Demo</vt:lpstr>
      <vt:lpstr>Demo</vt:lpstr>
      <vt:lpstr>Demo</vt:lpstr>
      <vt:lpstr>Demo</vt:lpstr>
      <vt:lpstr>Demo</vt:lpstr>
      <vt:lpstr>Demo</vt:lpstr>
      <vt:lpstr>Further Training </vt:lpstr>
      <vt:lpstr>Links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Artz</dc:creator>
  <cp:lastModifiedBy>Tim Artz</cp:lastModifiedBy>
  <cp:revision>1</cp:revision>
  <dcterms:created xsi:type="dcterms:W3CDTF">2022-08-12T16:30:04Z</dcterms:created>
  <dcterms:modified xsi:type="dcterms:W3CDTF">2023-07-26T11:47:07Z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5632">
    <vt:lpwstr>15</vt:lpwstr>
  </property>
  <property fmtid="{D5CDD505-2E9C-101B-9397-08002B2CF9AE}" pid="3" name="Business Unit">
    <vt:lpwstr>Centric</vt:lpwstr>
  </property>
  <property fmtid="{D5CDD505-2E9C-101B-9397-08002B2CF9AE}" pid="4"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5" name="AuthorIds_UIVersion_7168">
    <vt:lpwstr>140</vt:lpwstr>
  </property>
  <property fmtid="{D5CDD505-2E9C-101B-9397-08002B2CF9AE}" pid="6" name="BU-M">
    <vt:lpwstr>9;#N/A|c93c7d33-27da-4554-ada2-4221bcedd5b0</vt:lpwstr>
  </property>
  <property fmtid="{D5CDD505-2E9C-101B-9397-08002B2CF9AE}" pid="7" name="ContentTypeId">
    <vt:lpwstr>0x0101008194FD8AEE7BAF469B35A7D444017B50</vt:lpwstr>
  </property>
  <property fmtid="{D5CDD505-2E9C-101B-9397-08002B2CF9AE}" pid="8" name="HeaderStyleDefinitions">
    <vt:lpwstr/>
  </property>
  <property fmtid="{D5CDD505-2E9C-101B-9397-08002B2CF9AE}" pid="9" name="Client-M">
    <vt:lpwstr/>
  </property>
  <property fmtid="{D5CDD505-2E9C-101B-9397-08002B2CF9AE}" pid="10" name="IV-M">
    <vt:lpwstr>11;#N/A|6c3b1bc7-8281-4584-84f1-349a5e70d1c1</vt:lpwstr>
  </property>
  <property fmtid="{D5CDD505-2E9C-101B-9397-08002B2CF9AE}" pid="11" name="BU">
    <vt:lpwstr>N/A</vt:lpwstr>
  </property>
  <property fmtid="{D5CDD505-2E9C-101B-9397-08002B2CF9AE}" pid="12" name="Document Type">
    <vt:lpwstr>209;#Branding - Logos, Guides, etc|3ccd4be5-7b25-443e-bc11-dd1b2c66ae8d</vt:lpwstr>
  </property>
  <property fmtid="{D5CDD505-2E9C-101B-9397-08002B2CF9AE}" pid="13" name="IV">
    <vt:lpwstr>N/A</vt:lpwstr>
  </property>
  <property fmtid="{D5CDD505-2E9C-101B-9397-08002B2CF9AE}" pid="14" name="AuthorIds_UIVersion_9216">
    <vt:lpwstr>14</vt:lpwstr>
  </property>
  <property fmtid="{D5CDD505-2E9C-101B-9397-08002B2CF9AE}" pid="15" name="SO">
    <vt:lpwstr>N/A</vt:lpwstr>
  </property>
  <property fmtid="{D5CDD505-2E9C-101B-9397-08002B2CF9AE}" pid="16" name="Document Category">
    <vt:lpwstr>219;#Marketing|e672946e-6fe5-422c-9acc-229d1bc3d257</vt:lpwstr>
  </property>
  <property fmtid="{D5CDD505-2E9C-101B-9397-08002B2CF9AE}" pid="17" name="AuthorIds_UIVersion_60928">
    <vt:lpwstr>15</vt:lpwstr>
  </property>
  <property fmtid="{D5CDD505-2E9C-101B-9397-08002B2CF9AE}" pid="18" name="Industry">
    <vt:lpwstr>All</vt:lpwstr>
  </property>
  <property fmtid="{D5CDD505-2E9C-101B-9397-08002B2CF9AE}" pid="19" name="AuthorIds_UIVersion_30208">
    <vt:lpwstr>15</vt:lpwstr>
  </property>
  <property fmtid="{D5CDD505-2E9C-101B-9397-08002B2CF9AE}" pid="20" name="AuthorIds_UIVersion_53248">
    <vt:lpwstr>21</vt:lpwstr>
  </property>
  <property fmtid="{D5CDD505-2E9C-101B-9397-08002B2CF9AE}" pid="21" name="SO-M">
    <vt:lpwstr>5;#N/A|12470895-408e-48c8-8c94-97dea53b8147</vt:lpwstr>
  </property>
  <property fmtid="{D5CDD505-2E9C-101B-9397-08002B2CF9AE}" pid="22" name="Service Line">
    <vt:lpwstr>Technology</vt:lpwstr>
  </property>
  <property fmtid="{D5CDD505-2E9C-101B-9397-08002B2CF9AE}" pid="23" name="MediaServiceImageTags">
    <vt:lpwstr/>
  </property>
</Properties>
</file>